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0" r:id="rId2"/>
    <p:sldId id="256" r:id="rId3"/>
    <p:sldId id="272" r:id="rId4"/>
    <p:sldId id="273" r:id="rId5"/>
    <p:sldId id="274" r:id="rId6"/>
    <p:sldId id="275" r:id="rId7"/>
    <p:sldId id="271" r:id="rId8"/>
    <p:sldId id="257" r:id="rId9"/>
    <p:sldId id="258" r:id="rId10"/>
    <p:sldId id="262" r:id="rId11"/>
    <p:sldId id="281" r:id="rId12"/>
    <p:sldId id="282" r:id="rId13"/>
    <p:sldId id="259" r:id="rId14"/>
    <p:sldId id="263" r:id="rId15"/>
    <p:sldId id="283" r:id="rId16"/>
    <p:sldId id="284" r:id="rId17"/>
    <p:sldId id="287" r:id="rId18"/>
    <p:sldId id="285" r:id="rId19"/>
    <p:sldId id="286" r:id="rId20"/>
    <p:sldId id="260" r:id="rId21"/>
    <p:sldId id="264" r:id="rId22"/>
    <p:sldId id="288" r:id="rId23"/>
    <p:sldId id="289" r:id="rId24"/>
    <p:sldId id="290" r:id="rId25"/>
    <p:sldId id="291" r:id="rId26"/>
    <p:sldId id="292" r:id="rId27"/>
    <p:sldId id="293" r:id="rId28"/>
    <p:sldId id="261" r:id="rId29"/>
    <p:sldId id="265" r:id="rId30"/>
    <p:sldId id="298" r:id="rId31"/>
    <p:sldId id="294" r:id="rId32"/>
    <p:sldId id="295" r:id="rId33"/>
    <p:sldId id="276" r:id="rId34"/>
    <p:sldId id="296" r:id="rId35"/>
    <p:sldId id="297" r:id="rId36"/>
    <p:sldId id="277" r:id="rId37"/>
    <p:sldId id="278" r:id="rId38"/>
    <p:sldId id="279" r:id="rId39"/>
    <p:sldId id="268" r:id="rId40"/>
    <p:sldId id="280" r:id="rId41"/>
    <p:sldId id="299" r:id="rId42"/>
    <p:sldId id="269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795A0D-1CF1-6C46-BFFC-77751062A49E}" v="189" dt="2019-09-02T04:55:57.1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建盛" userId="db5a2447fe9336b8" providerId="LiveId" clId="{C0795A0D-1CF1-6C46-BFFC-77751062A49E}"/>
    <pc:docChg chg="undo custSel addSld delSld modSld sldOrd">
      <pc:chgData name="李 建盛" userId="db5a2447fe9336b8" providerId="LiveId" clId="{C0795A0D-1CF1-6C46-BFFC-77751062A49E}" dt="2019-09-02T04:56:06.795" v="4492" actId="1076"/>
      <pc:docMkLst>
        <pc:docMk/>
      </pc:docMkLst>
      <pc:sldChg chg="modSp">
        <pc:chgData name="李 建盛" userId="db5a2447fe9336b8" providerId="LiveId" clId="{C0795A0D-1CF1-6C46-BFFC-77751062A49E}" dt="2019-08-30T05:04:07.307" v="91" actId="20577"/>
        <pc:sldMkLst>
          <pc:docMk/>
          <pc:sldMk cId="0" sldId="257"/>
        </pc:sldMkLst>
        <pc:spChg chg="mod">
          <ac:chgData name="李 建盛" userId="db5a2447fe9336b8" providerId="LiveId" clId="{C0795A0D-1CF1-6C46-BFFC-77751062A49E}" dt="2019-08-30T05:03:30.852" v="30" actId="20577"/>
          <ac:spMkLst>
            <pc:docMk/>
            <pc:sldMk cId="0" sldId="257"/>
            <ac:spMk id="106" creationId="{00000000-0000-0000-0000-000000000000}"/>
          </ac:spMkLst>
        </pc:spChg>
        <pc:spChg chg="mod">
          <ac:chgData name="李 建盛" userId="db5a2447fe9336b8" providerId="LiveId" clId="{C0795A0D-1CF1-6C46-BFFC-77751062A49E}" dt="2019-08-30T05:03:39.977" v="45" actId="20577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李 建盛" userId="db5a2447fe9336b8" providerId="LiveId" clId="{C0795A0D-1CF1-6C46-BFFC-77751062A49E}" dt="2019-08-30T05:03:52.582" v="59" actId="20577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李 建盛" userId="db5a2447fe9336b8" providerId="LiveId" clId="{C0795A0D-1CF1-6C46-BFFC-77751062A49E}" dt="2019-08-30T05:04:07.307" v="91" actId="20577"/>
          <ac:spMkLst>
            <pc:docMk/>
            <pc:sldMk cId="0" sldId="257"/>
            <ac:spMk id="122" creationId="{00000000-0000-0000-0000-000000000000}"/>
          </ac:spMkLst>
        </pc:spChg>
      </pc:sldChg>
      <pc:sldChg chg="addSp modSp">
        <pc:chgData name="李 建盛" userId="db5a2447fe9336b8" providerId="LiveId" clId="{C0795A0D-1CF1-6C46-BFFC-77751062A49E}" dt="2019-08-31T03:02:35.225" v="3583" actId="1076"/>
        <pc:sldMkLst>
          <pc:docMk/>
          <pc:sldMk cId="0" sldId="263"/>
        </pc:sldMkLst>
        <pc:spChg chg="mod">
          <ac:chgData name="李 建盛" userId="db5a2447fe9336b8" providerId="LiveId" clId="{C0795A0D-1CF1-6C46-BFFC-77751062A49E}" dt="2019-08-30T08:04:36.155" v="507" actId="1076"/>
          <ac:spMkLst>
            <pc:docMk/>
            <pc:sldMk cId="0" sldId="263"/>
            <ac:spMk id="176" creationId="{00000000-0000-0000-0000-000000000000}"/>
          </ac:spMkLst>
        </pc:spChg>
        <pc:spChg chg="mod">
          <ac:chgData name="李 建盛" userId="db5a2447fe9336b8" providerId="LiveId" clId="{C0795A0D-1CF1-6C46-BFFC-77751062A49E}" dt="2019-08-31T03:02:35.225" v="3583" actId="1076"/>
          <ac:spMkLst>
            <pc:docMk/>
            <pc:sldMk cId="0" sldId="263"/>
            <ac:spMk id="177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8:12:44.315" v="793" actId="1076"/>
          <ac:picMkLst>
            <pc:docMk/>
            <pc:sldMk cId="0" sldId="263"/>
            <ac:picMk id="2" creationId="{A440DD58-F46E-A742-9E32-EB1CCECCCA56}"/>
          </ac:picMkLst>
        </pc:picChg>
        <pc:picChg chg="add mod">
          <ac:chgData name="李 建盛" userId="db5a2447fe9336b8" providerId="LiveId" clId="{C0795A0D-1CF1-6C46-BFFC-77751062A49E}" dt="2019-08-30T08:13:50.439" v="795" actId="1076"/>
          <ac:picMkLst>
            <pc:docMk/>
            <pc:sldMk cId="0" sldId="263"/>
            <ac:picMk id="3" creationId="{FD66CBB2-94A0-1445-8D27-BB08AF6037D8}"/>
          </ac:picMkLst>
        </pc:picChg>
      </pc:sldChg>
      <pc:sldChg chg="addSp delSp modSp">
        <pc:chgData name="李 建盛" userId="db5a2447fe9336b8" providerId="LiveId" clId="{C0795A0D-1CF1-6C46-BFFC-77751062A49E}" dt="2019-08-31T03:13:51.212" v="3631" actId="1076"/>
        <pc:sldMkLst>
          <pc:docMk/>
          <pc:sldMk cId="0" sldId="264"/>
        </pc:sldMkLst>
        <pc:spChg chg="add mod">
          <ac:chgData name="李 建盛" userId="db5a2447fe9336b8" providerId="LiveId" clId="{C0795A0D-1CF1-6C46-BFFC-77751062A49E}" dt="2019-08-31T03:13:51.212" v="3631" actId="1076"/>
          <ac:spMkLst>
            <pc:docMk/>
            <pc:sldMk cId="0" sldId="264"/>
            <ac:spMk id="4" creationId="{782FAB7B-4A8B-3B48-99F8-1DDDB66160E3}"/>
          </ac:spMkLst>
        </pc:spChg>
        <pc:picChg chg="add mod">
          <ac:chgData name="李 建盛" userId="db5a2447fe9336b8" providerId="LiveId" clId="{C0795A0D-1CF1-6C46-BFFC-77751062A49E}" dt="2019-08-31T03:13:07.511" v="3624" actId="1076"/>
          <ac:picMkLst>
            <pc:docMk/>
            <pc:sldMk cId="0" sldId="264"/>
            <ac:picMk id="2" creationId="{8FD27F90-3073-0E40-A992-5A27C69E13FD}"/>
          </ac:picMkLst>
        </pc:picChg>
        <pc:picChg chg="add mod">
          <ac:chgData name="李 建盛" userId="db5a2447fe9336b8" providerId="LiveId" clId="{C0795A0D-1CF1-6C46-BFFC-77751062A49E}" dt="2019-08-31T03:13:10.263" v="3625" actId="1076"/>
          <ac:picMkLst>
            <pc:docMk/>
            <pc:sldMk cId="0" sldId="264"/>
            <ac:picMk id="3" creationId="{2D358D94-4E7C-9741-81D5-5DBCEE3A8185}"/>
          </ac:picMkLst>
        </pc:picChg>
        <pc:picChg chg="add del">
          <ac:chgData name="李 建盛" userId="db5a2447fe9336b8" providerId="LiveId" clId="{C0795A0D-1CF1-6C46-BFFC-77751062A49E}" dt="2019-08-31T03:12:43.924" v="3619"/>
          <ac:picMkLst>
            <pc:docMk/>
            <pc:sldMk cId="0" sldId="264"/>
            <ac:picMk id="10" creationId="{295E5212-2D1A-5B4D-A38D-466B822ADD58}"/>
          </ac:picMkLst>
        </pc:picChg>
      </pc:sldChg>
      <pc:sldChg chg="addSp modSp">
        <pc:chgData name="李 建盛" userId="db5a2447fe9336b8" providerId="LiveId" clId="{C0795A0D-1CF1-6C46-BFFC-77751062A49E}" dt="2019-08-30T08:49:59.288" v="2833" actId="1076"/>
        <pc:sldMkLst>
          <pc:docMk/>
          <pc:sldMk cId="0" sldId="265"/>
        </pc:sldMkLst>
        <pc:spChg chg="mod">
          <ac:chgData name="李 建盛" userId="db5a2447fe9336b8" providerId="LiveId" clId="{C0795A0D-1CF1-6C46-BFFC-77751062A49E}" dt="2019-08-30T07:29:56.511" v="93" actId="1076"/>
          <ac:spMkLst>
            <pc:docMk/>
            <pc:sldMk cId="0" sldId="265"/>
            <ac:spMk id="194" creationId="{00000000-0000-0000-0000-000000000000}"/>
          </ac:spMkLst>
        </pc:spChg>
        <pc:spChg chg="mod">
          <ac:chgData name="李 建盛" userId="db5a2447fe9336b8" providerId="LiveId" clId="{C0795A0D-1CF1-6C46-BFFC-77751062A49E}" dt="2019-08-30T08:48:14.968" v="2831" actId="20577"/>
          <ac:spMkLst>
            <pc:docMk/>
            <pc:sldMk cId="0" sldId="265"/>
            <ac:spMk id="195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8:49:59.288" v="2833" actId="1076"/>
          <ac:picMkLst>
            <pc:docMk/>
            <pc:sldMk cId="0" sldId="265"/>
            <ac:picMk id="2" creationId="{1BB12E25-CA52-3F45-B215-A2F923CD48B7}"/>
          </ac:picMkLst>
        </pc:picChg>
      </pc:sldChg>
      <pc:sldChg chg="addSp delSp modSp">
        <pc:chgData name="李 建盛" userId="db5a2447fe9336b8" providerId="LiveId" clId="{C0795A0D-1CF1-6C46-BFFC-77751062A49E}" dt="2019-09-02T04:47:55.579" v="4430" actId="20577"/>
        <pc:sldMkLst>
          <pc:docMk/>
          <pc:sldMk cId="0" sldId="268"/>
        </pc:sldMkLst>
        <pc:spChg chg="mod">
          <ac:chgData name="李 建盛" userId="db5a2447fe9336b8" providerId="LiveId" clId="{C0795A0D-1CF1-6C46-BFFC-77751062A49E}" dt="2019-09-02T04:47:55.579" v="4430" actId="20577"/>
          <ac:spMkLst>
            <pc:docMk/>
            <pc:sldMk cId="0" sldId="268"/>
            <ac:spMk id="260" creationId="{00000000-0000-0000-0000-000000000000}"/>
          </ac:spMkLst>
        </pc:spChg>
        <pc:spChg chg="mod">
          <ac:chgData name="李 建盛" userId="db5a2447fe9336b8" providerId="LiveId" clId="{C0795A0D-1CF1-6C46-BFFC-77751062A49E}" dt="2019-08-31T04:01:42.974" v="4403" actId="1076"/>
          <ac:spMkLst>
            <pc:docMk/>
            <pc:sldMk cId="0" sldId="268"/>
            <ac:spMk id="261" creationId="{00000000-0000-0000-0000-000000000000}"/>
          </ac:spMkLst>
        </pc:spChg>
        <pc:spChg chg="del mod">
          <ac:chgData name="李 建盛" userId="db5a2447fe9336b8" providerId="LiveId" clId="{C0795A0D-1CF1-6C46-BFFC-77751062A49E}" dt="2019-08-31T05:32:36.604" v="4417" actId="478"/>
          <ac:spMkLst>
            <pc:docMk/>
            <pc:sldMk cId="0" sldId="268"/>
            <ac:spMk id="262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5:34:08.740" v="4428" actId="1076"/>
          <ac:picMkLst>
            <pc:docMk/>
            <pc:sldMk cId="0" sldId="268"/>
            <ac:picMk id="2" creationId="{DADED0B1-A789-6C45-A83B-0A224A03BCB5}"/>
          </ac:picMkLst>
        </pc:picChg>
        <pc:picChg chg="add mod">
          <ac:chgData name="李 建盛" userId="db5a2447fe9336b8" providerId="LiveId" clId="{C0795A0D-1CF1-6C46-BFFC-77751062A49E}" dt="2019-08-31T05:32:41.694" v="4419" actId="1076"/>
          <ac:picMkLst>
            <pc:docMk/>
            <pc:sldMk cId="0" sldId="268"/>
            <ac:picMk id="3" creationId="{36ACD664-E70F-144A-8D37-4C7DA98E0FBC}"/>
          </ac:picMkLst>
        </pc:picChg>
        <pc:picChg chg="add mod">
          <ac:chgData name="李 建盛" userId="db5a2447fe9336b8" providerId="LiveId" clId="{C0795A0D-1CF1-6C46-BFFC-77751062A49E}" dt="2019-08-31T05:34:03.120" v="4427" actId="1076"/>
          <ac:picMkLst>
            <pc:docMk/>
            <pc:sldMk cId="0" sldId="268"/>
            <ac:picMk id="5" creationId="{DDDB0B68-33F3-A34B-9F3C-9AAECF9223DA}"/>
          </ac:picMkLst>
        </pc:picChg>
        <pc:picChg chg="mod">
          <ac:chgData name="李 建盛" userId="db5a2447fe9336b8" providerId="LiveId" clId="{C0795A0D-1CF1-6C46-BFFC-77751062A49E}" dt="2019-08-31T03:56:55.764" v="4385" actId="1076"/>
          <ac:picMkLst>
            <pc:docMk/>
            <pc:sldMk cId="0" sldId="268"/>
            <ac:picMk id="257" creationId="{00000000-0000-0000-0000-000000000000}"/>
          </ac:picMkLst>
        </pc:picChg>
      </pc:sldChg>
      <pc:sldChg chg="delSp modSp">
        <pc:chgData name="李 建盛" userId="db5a2447fe9336b8" providerId="LiveId" clId="{C0795A0D-1CF1-6C46-BFFC-77751062A49E}" dt="2019-08-31T04:02:05.013" v="4405" actId="478"/>
        <pc:sldMkLst>
          <pc:docMk/>
          <pc:sldMk cId="0" sldId="269"/>
        </pc:sldMkLst>
        <pc:spChg chg="del mod">
          <ac:chgData name="李 建盛" userId="db5a2447fe9336b8" providerId="LiveId" clId="{C0795A0D-1CF1-6C46-BFFC-77751062A49E}" dt="2019-08-31T04:02:05.013" v="4405" actId="478"/>
          <ac:spMkLst>
            <pc:docMk/>
            <pc:sldMk cId="0" sldId="269"/>
            <ac:spMk id="283" creationId="{00000000-0000-0000-0000-000000000000}"/>
          </ac:spMkLst>
        </pc:spChg>
      </pc:sldChg>
      <pc:sldChg chg="modSp">
        <pc:chgData name="李 建盛" userId="db5a2447fe9336b8" providerId="LiveId" clId="{C0795A0D-1CF1-6C46-BFFC-77751062A49E}" dt="2019-08-30T07:53:19.280" v="485" actId="1076"/>
        <pc:sldMkLst>
          <pc:docMk/>
          <pc:sldMk cId="1398639521" sldId="276"/>
        </pc:sldMkLst>
        <pc:spChg chg="mod">
          <ac:chgData name="李 建盛" userId="db5a2447fe9336b8" providerId="LiveId" clId="{C0795A0D-1CF1-6C46-BFFC-77751062A49E}" dt="2019-08-30T07:53:19.280" v="485" actId="1076"/>
          <ac:spMkLst>
            <pc:docMk/>
            <pc:sldMk cId="1398639521" sldId="276"/>
            <ac:spMk id="157" creationId="{00000000-0000-0000-0000-000000000000}"/>
          </ac:spMkLst>
        </pc:spChg>
      </pc:sldChg>
      <pc:sldChg chg="addSp modSp">
        <pc:chgData name="李 建盛" userId="db5a2447fe9336b8" providerId="LiveId" clId="{C0795A0D-1CF1-6C46-BFFC-77751062A49E}" dt="2019-08-30T09:00:21.670" v="3316" actId="1076"/>
        <pc:sldMkLst>
          <pc:docMk/>
          <pc:sldMk cId="3993159567" sldId="277"/>
        </pc:sldMkLst>
        <pc:spChg chg="mod">
          <ac:chgData name="李 建盛" userId="db5a2447fe9336b8" providerId="LiveId" clId="{C0795A0D-1CF1-6C46-BFFC-77751062A49E}" dt="2019-08-30T08:52:39.746" v="2902" actId="20577"/>
          <ac:spMkLst>
            <pc:docMk/>
            <pc:sldMk cId="3993159567" sldId="277"/>
            <ac:spMk id="194" creationId="{00000000-0000-0000-0000-000000000000}"/>
          </ac:spMkLst>
        </pc:spChg>
        <pc:spChg chg="mod">
          <ac:chgData name="李 建盛" userId="db5a2447fe9336b8" providerId="LiveId" clId="{C0795A0D-1CF1-6C46-BFFC-77751062A49E}" dt="2019-08-30T08:56:22.001" v="3312" actId="1076"/>
          <ac:spMkLst>
            <pc:docMk/>
            <pc:sldMk cId="3993159567" sldId="277"/>
            <ac:spMk id="195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9:00:21.670" v="3316" actId="1076"/>
          <ac:picMkLst>
            <pc:docMk/>
            <pc:sldMk cId="3993159567" sldId="277"/>
            <ac:picMk id="2" creationId="{37CC0457-2CB8-F243-BC24-E31449407333}"/>
          </ac:picMkLst>
        </pc:picChg>
      </pc:sldChg>
      <pc:sldChg chg="modSp">
        <pc:chgData name="李 建盛" userId="db5a2447fe9336b8" providerId="LiveId" clId="{C0795A0D-1CF1-6C46-BFFC-77751062A49E}" dt="2019-08-30T07:53:52.055" v="506" actId="20577"/>
        <pc:sldMkLst>
          <pc:docMk/>
          <pc:sldMk cId="1894081504" sldId="278"/>
        </pc:sldMkLst>
        <pc:spChg chg="mod">
          <ac:chgData name="李 建盛" userId="db5a2447fe9336b8" providerId="LiveId" clId="{C0795A0D-1CF1-6C46-BFFC-77751062A49E}" dt="2019-08-30T07:53:42.922" v="487" actId="1076"/>
          <ac:spMkLst>
            <pc:docMk/>
            <pc:sldMk cId="1894081504" sldId="278"/>
            <ac:spMk id="157" creationId="{00000000-0000-0000-0000-000000000000}"/>
          </ac:spMkLst>
        </pc:spChg>
        <pc:spChg chg="mod">
          <ac:chgData name="李 建盛" userId="db5a2447fe9336b8" providerId="LiveId" clId="{C0795A0D-1CF1-6C46-BFFC-77751062A49E}" dt="2019-08-30T07:53:52.055" v="506" actId="20577"/>
          <ac:spMkLst>
            <pc:docMk/>
            <pc:sldMk cId="1894081504" sldId="278"/>
            <ac:spMk id="159" creationId="{00000000-0000-0000-0000-000000000000}"/>
          </ac:spMkLst>
        </pc:spChg>
      </pc:sldChg>
      <pc:sldChg chg="addSp delSp modSp">
        <pc:chgData name="李 建盛" userId="db5a2447fe9336b8" providerId="LiveId" clId="{C0795A0D-1CF1-6C46-BFFC-77751062A49E}" dt="2019-08-31T03:56:48.764" v="4383" actId="1076"/>
        <pc:sldMkLst>
          <pc:docMk/>
          <pc:sldMk cId="1484676681" sldId="279"/>
        </pc:sldMkLst>
        <pc:spChg chg="add mod">
          <ac:chgData name="李 建盛" userId="db5a2447fe9336b8" providerId="LiveId" clId="{C0795A0D-1CF1-6C46-BFFC-77751062A49E}" dt="2019-08-31T03:56:39.451" v="4381" actId="1076"/>
          <ac:spMkLst>
            <pc:docMk/>
            <pc:sldMk cId="1484676681" sldId="279"/>
            <ac:spMk id="10" creationId="{47E837AB-9199-354B-A765-CDB4A9CE732C}"/>
          </ac:spMkLst>
        </pc:spChg>
        <pc:spChg chg="add mod">
          <ac:chgData name="李 建盛" userId="db5a2447fe9336b8" providerId="LiveId" clId="{C0795A0D-1CF1-6C46-BFFC-77751062A49E}" dt="2019-08-31T03:56:45.157" v="4382" actId="1076"/>
          <ac:spMkLst>
            <pc:docMk/>
            <pc:sldMk cId="1484676681" sldId="279"/>
            <ac:spMk id="11" creationId="{3346392A-A8E5-1A45-9396-CEF6A335B59C}"/>
          </ac:spMkLst>
        </pc:spChg>
        <pc:spChg chg="mod">
          <ac:chgData name="李 建盛" userId="db5a2447fe9336b8" providerId="LiveId" clId="{C0795A0D-1CF1-6C46-BFFC-77751062A49E}" dt="2019-08-31T03:50:43.731" v="4276" actId="20577"/>
          <ac:spMkLst>
            <pc:docMk/>
            <pc:sldMk cId="1484676681" sldId="279"/>
            <ac:spMk id="194" creationId="{00000000-0000-0000-0000-000000000000}"/>
          </ac:spMkLst>
        </pc:spChg>
        <pc:spChg chg="del">
          <ac:chgData name="李 建盛" userId="db5a2447fe9336b8" providerId="LiveId" clId="{C0795A0D-1CF1-6C46-BFFC-77751062A49E}" dt="2019-08-31T03:50:33.088" v="4251" actId="478"/>
          <ac:spMkLst>
            <pc:docMk/>
            <pc:sldMk cId="1484676681" sldId="279"/>
            <ac:spMk id="195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56:48.764" v="4383" actId="1076"/>
          <ac:picMkLst>
            <pc:docMk/>
            <pc:sldMk cId="1484676681" sldId="279"/>
            <ac:picMk id="3" creationId="{DDDD3F12-11C9-F142-8990-2D60634FBAB9}"/>
          </ac:picMkLst>
        </pc:picChg>
        <pc:picChg chg="add mod">
          <ac:chgData name="李 建盛" userId="db5a2447fe9336b8" providerId="LiveId" clId="{C0795A0D-1CF1-6C46-BFFC-77751062A49E}" dt="2019-08-31T03:56:36.012" v="4380" actId="1076"/>
          <ac:picMkLst>
            <pc:docMk/>
            <pc:sldMk cId="1484676681" sldId="279"/>
            <ac:picMk id="5" creationId="{3BFFBDA5-443B-6745-ADDC-A9A3C9951A13}"/>
          </ac:picMkLst>
        </pc:picChg>
        <pc:picChg chg="mod">
          <ac:chgData name="李 建盛" userId="db5a2447fe9336b8" providerId="LiveId" clId="{C0795A0D-1CF1-6C46-BFFC-77751062A49E}" dt="2019-08-31T03:50:29.293" v="4250" actId="1076"/>
          <ac:picMkLst>
            <pc:docMk/>
            <pc:sldMk cId="1484676681" sldId="279"/>
            <ac:picMk id="189" creationId="{00000000-0000-0000-0000-000000000000}"/>
          </ac:picMkLst>
        </pc:picChg>
      </pc:sldChg>
      <pc:sldChg chg="addSp modSp">
        <pc:chgData name="李 建盛" userId="db5a2447fe9336b8" providerId="LiveId" clId="{C0795A0D-1CF1-6C46-BFFC-77751062A49E}" dt="2019-09-02T04:48:03.215" v="4432" actId="20577"/>
        <pc:sldMkLst>
          <pc:docMk/>
          <pc:sldMk cId="1041779529" sldId="280"/>
        </pc:sldMkLst>
        <pc:spChg chg="mod">
          <ac:chgData name="李 建盛" userId="db5a2447fe9336b8" providerId="LiveId" clId="{C0795A0D-1CF1-6C46-BFFC-77751062A49E}" dt="2019-09-02T04:48:03.215" v="4432" actId="20577"/>
          <ac:spMkLst>
            <pc:docMk/>
            <pc:sldMk cId="1041779529" sldId="280"/>
            <ac:spMk id="260" creationId="{00000000-0000-0000-0000-000000000000}"/>
          </ac:spMkLst>
        </pc:spChg>
        <pc:spChg chg="mod">
          <ac:chgData name="李 建盛" userId="db5a2447fe9336b8" providerId="LiveId" clId="{C0795A0D-1CF1-6C46-BFFC-77751062A49E}" dt="2019-08-31T03:59:08.238" v="4399" actId="1076"/>
          <ac:spMkLst>
            <pc:docMk/>
            <pc:sldMk cId="1041779529" sldId="280"/>
            <ac:spMk id="262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59:05.792" v="4398" actId="1076"/>
          <ac:picMkLst>
            <pc:docMk/>
            <pc:sldMk cId="1041779529" sldId="280"/>
            <ac:picMk id="3" creationId="{E479AB7F-47FD-D94D-98F6-40264FF8B9C3}"/>
          </ac:picMkLst>
        </pc:picChg>
        <pc:picChg chg="add mod">
          <ac:chgData name="李 建盛" userId="db5a2447fe9336b8" providerId="LiveId" clId="{C0795A0D-1CF1-6C46-BFFC-77751062A49E}" dt="2019-08-31T04:01:16.019" v="4402" actId="1076"/>
          <ac:picMkLst>
            <pc:docMk/>
            <pc:sldMk cId="1041779529" sldId="280"/>
            <ac:picMk id="4" creationId="{6E2666E8-9AC4-4C4D-939A-69CD0B670579}"/>
          </ac:picMkLst>
        </pc:picChg>
      </pc:sldChg>
      <pc:sldChg chg="addSp modSp">
        <pc:chgData name="李 建盛" userId="db5a2447fe9336b8" providerId="LiveId" clId="{C0795A0D-1CF1-6C46-BFFC-77751062A49E}" dt="2019-08-30T08:40:37.473" v="2397" actId="20577"/>
        <pc:sldMkLst>
          <pc:docMk/>
          <pc:sldMk cId="1164946881" sldId="282"/>
        </pc:sldMkLst>
        <pc:spChg chg="mod">
          <ac:chgData name="李 建盛" userId="db5a2447fe9336b8" providerId="LiveId" clId="{C0795A0D-1CF1-6C46-BFFC-77751062A49E}" dt="2019-08-30T08:40:37.473" v="2397" actId="20577"/>
          <ac:spMkLst>
            <pc:docMk/>
            <pc:sldMk cId="1164946881" sldId="282"/>
            <ac:spMk id="168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8:40:01.806" v="2328" actId="1076"/>
          <ac:picMkLst>
            <pc:docMk/>
            <pc:sldMk cId="1164946881" sldId="282"/>
            <ac:picMk id="2" creationId="{ABD96AFF-5FEE-D94A-8776-03D4D03D1AB0}"/>
          </ac:picMkLst>
        </pc:picChg>
      </pc:sldChg>
      <pc:sldChg chg="addSp delSp modSp">
        <pc:chgData name="李 建盛" userId="db5a2447fe9336b8" providerId="LiveId" clId="{C0795A0D-1CF1-6C46-BFFC-77751062A49E}" dt="2019-08-30T08:23:53.323" v="1275" actId="1076"/>
        <pc:sldMkLst>
          <pc:docMk/>
          <pc:sldMk cId="2618061627" sldId="283"/>
        </pc:sldMkLst>
        <pc:spChg chg="del">
          <ac:chgData name="李 建盛" userId="db5a2447fe9336b8" providerId="LiveId" clId="{C0795A0D-1CF1-6C46-BFFC-77751062A49E}" dt="2019-08-30T08:15:22.765" v="880" actId="478"/>
          <ac:spMkLst>
            <pc:docMk/>
            <pc:sldMk cId="2618061627" sldId="283"/>
            <ac:spMk id="172" creationId="{00000000-0000-0000-0000-000000000000}"/>
          </ac:spMkLst>
        </pc:spChg>
        <pc:spChg chg="mod">
          <ac:chgData name="李 建盛" userId="db5a2447fe9336b8" providerId="LiveId" clId="{C0795A0D-1CF1-6C46-BFFC-77751062A49E}" dt="2019-08-30T08:23:53.323" v="1275" actId="1076"/>
          <ac:spMkLst>
            <pc:docMk/>
            <pc:sldMk cId="2618061627" sldId="283"/>
            <ac:spMk id="177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8:23:49.681" v="1274" actId="1076"/>
          <ac:picMkLst>
            <pc:docMk/>
            <pc:sldMk cId="2618061627" sldId="283"/>
            <ac:picMk id="2" creationId="{3CE93589-3BF4-144E-B584-FADE620AF186}"/>
          </ac:picMkLst>
        </pc:picChg>
        <pc:picChg chg="mod">
          <ac:chgData name="李 建盛" userId="db5a2447fe9336b8" providerId="LiveId" clId="{C0795A0D-1CF1-6C46-BFFC-77751062A49E}" dt="2019-08-30T08:23:27.724" v="1266" actId="1076"/>
          <ac:picMkLst>
            <pc:docMk/>
            <pc:sldMk cId="2618061627" sldId="283"/>
            <ac:picMk id="171" creationId="{00000000-0000-0000-0000-000000000000}"/>
          </ac:picMkLst>
        </pc:picChg>
      </pc:sldChg>
      <pc:sldChg chg="addSp modSp">
        <pc:chgData name="李 建盛" userId="db5a2447fe9336b8" providerId="LiveId" clId="{C0795A0D-1CF1-6C46-BFFC-77751062A49E}" dt="2019-08-31T03:02:53.193" v="3586" actId="1076"/>
        <pc:sldMkLst>
          <pc:docMk/>
          <pc:sldMk cId="208970179" sldId="284"/>
        </pc:sldMkLst>
        <pc:spChg chg="mod">
          <ac:chgData name="李 建盛" userId="db5a2447fe9336b8" providerId="LiveId" clId="{C0795A0D-1CF1-6C46-BFFC-77751062A49E}" dt="2019-08-31T03:02:53.193" v="3586" actId="1076"/>
          <ac:spMkLst>
            <pc:docMk/>
            <pc:sldMk cId="208970179" sldId="284"/>
            <ac:spMk id="177" creationId="{00000000-0000-0000-0000-000000000000}"/>
          </ac:spMkLst>
        </pc:spChg>
        <pc:picChg chg="add mod">
          <ac:chgData name="李 建盛" userId="db5a2447fe9336b8" providerId="LiveId" clId="{C0795A0D-1CF1-6C46-BFFC-77751062A49E}" dt="2019-08-30T08:30:42.608" v="1527" actId="1076"/>
          <ac:picMkLst>
            <pc:docMk/>
            <pc:sldMk cId="208970179" sldId="284"/>
            <ac:picMk id="3" creationId="{69BC305B-ABB0-AE4B-A0CE-3B924FF13480}"/>
          </ac:picMkLst>
        </pc:picChg>
        <pc:picChg chg="mod">
          <ac:chgData name="李 建盛" userId="db5a2447fe9336b8" providerId="LiveId" clId="{C0795A0D-1CF1-6C46-BFFC-77751062A49E}" dt="2019-08-30T08:24:03.761" v="1277" actId="1076"/>
          <ac:picMkLst>
            <pc:docMk/>
            <pc:sldMk cId="208970179" sldId="284"/>
            <ac:picMk id="171" creationId="{00000000-0000-0000-0000-000000000000}"/>
          </ac:picMkLst>
        </pc:picChg>
      </pc:sldChg>
      <pc:sldChg chg="addSp modSp">
        <pc:chgData name="李 建盛" userId="db5a2447fe9336b8" providerId="LiveId" clId="{C0795A0D-1CF1-6C46-BFFC-77751062A49E}" dt="2019-08-31T03:06:09.214" v="3617" actId="1076"/>
        <pc:sldMkLst>
          <pc:docMk/>
          <pc:sldMk cId="3848684009" sldId="285"/>
        </pc:sldMkLst>
        <pc:spChg chg="mod">
          <ac:chgData name="李 建盛" userId="db5a2447fe9336b8" providerId="LiveId" clId="{C0795A0D-1CF1-6C46-BFFC-77751062A49E}" dt="2019-08-31T03:06:06.692" v="3616" actId="1076"/>
          <ac:spMkLst>
            <pc:docMk/>
            <pc:sldMk cId="3848684009" sldId="285"/>
            <ac:spMk id="177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06:09.214" v="3617" actId="1076"/>
          <ac:picMkLst>
            <pc:docMk/>
            <pc:sldMk cId="3848684009" sldId="285"/>
            <ac:picMk id="2" creationId="{AD4BC5F5-B91B-EF40-B672-2260DCEDFDD7}"/>
          </ac:picMkLst>
        </pc:picChg>
      </pc:sldChg>
      <pc:sldChg chg="addSp modSp">
        <pc:chgData name="李 建盛" userId="db5a2447fe9336b8" providerId="LiveId" clId="{C0795A0D-1CF1-6C46-BFFC-77751062A49E}" dt="2019-08-31T03:03:46.554" v="3610" actId="20577"/>
        <pc:sldMkLst>
          <pc:docMk/>
          <pc:sldMk cId="3048068438" sldId="286"/>
        </pc:sldMkLst>
        <pc:spChg chg="add mod">
          <ac:chgData name="李 建盛" userId="db5a2447fe9336b8" providerId="LiveId" clId="{C0795A0D-1CF1-6C46-BFFC-77751062A49E}" dt="2019-08-30T08:36:23.760" v="2177" actId="1076"/>
          <ac:spMkLst>
            <pc:docMk/>
            <pc:sldMk cId="3048068438" sldId="286"/>
            <ac:spMk id="10" creationId="{C85AE7B5-775C-1D4E-B0A8-BE43CD93D0F1}"/>
          </ac:spMkLst>
        </pc:spChg>
        <pc:spChg chg="mod">
          <ac:chgData name="李 建盛" userId="db5a2447fe9336b8" providerId="LiveId" clId="{C0795A0D-1CF1-6C46-BFFC-77751062A49E}" dt="2019-08-31T03:03:46.554" v="3610" actId="20577"/>
          <ac:spMkLst>
            <pc:docMk/>
            <pc:sldMk cId="3048068438" sldId="286"/>
            <ac:spMk id="176" creationId="{00000000-0000-0000-0000-000000000000}"/>
          </ac:spMkLst>
        </pc:spChg>
        <pc:spChg chg="mod">
          <ac:chgData name="李 建盛" userId="db5a2447fe9336b8" providerId="LiveId" clId="{C0795A0D-1CF1-6C46-BFFC-77751062A49E}" dt="2019-08-30T08:35:58.883" v="2173" actId="1076"/>
          <ac:spMkLst>
            <pc:docMk/>
            <pc:sldMk cId="3048068438" sldId="286"/>
            <ac:spMk id="177" creationId="{00000000-0000-0000-0000-000000000000}"/>
          </ac:spMkLst>
        </pc:spChg>
      </pc:sldChg>
      <pc:sldChg chg="addSp modSp ord">
        <pc:chgData name="李 建盛" userId="db5a2447fe9336b8" providerId="LiveId" clId="{C0795A0D-1CF1-6C46-BFFC-77751062A49E}" dt="2019-08-30T08:26:13.488" v="1282" actId="14100"/>
        <pc:sldMkLst>
          <pc:docMk/>
          <pc:sldMk cId="1853558420" sldId="287"/>
        </pc:sldMkLst>
        <pc:picChg chg="add mod">
          <ac:chgData name="李 建盛" userId="db5a2447fe9336b8" providerId="LiveId" clId="{C0795A0D-1CF1-6C46-BFFC-77751062A49E}" dt="2019-08-30T08:26:13.488" v="1282" actId="14100"/>
          <ac:picMkLst>
            <pc:docMk/>
            <pc:sldMk cId="1853558420" sldId="287"/>
            <ac:picMk id="3" creationId="{3F763AE8-0DB2-984D-AC51-0970409EE025}"/>
          </ac:picMkLst>
        </pc:picChg>
      </pc:sldChg>
      <pc:sldChg chg="addSp modSp">
        <pc:chgData name="李 建盛" userId="db5a2447fe9336b8" providerId="LiveId" clId="{C0795A0D-1CF1-6C46-BFFC-77751062A49E}" dt="2019-08-31T03:16:27.345" v="3675" actId="20577"/>
        <pc:sldMkLst>
          <pc:docMk/>
          <pc:sldMk cId="295058035" sldId="288"/>
        </pc:sldMkLst>
        <pc:spChg chg="add mod">
          <ac:chgData name="李 建盛" userId="db5a2447fe9336b8" providerId="LiveId" clId="{C0795A0D-1CF1-6C46-BFFC-77751062A49E}" dt="2019-08-31T03:16:27.345" v="3675" actId="20577"/>
          <ac:spMkLst>
            <pc:docMk/>
            <pc:sldMk cId="295058035" sldId="288"/>
            <ac:spMk id="2" creationId="{5DF41F6F-FE6C-BC44-97B3-92E570E251E7}"/>
          </ac:spMkLst>
        </pc:spChg>
        <pc:spChg chg="add mod">
          <ac:chgData name="李 建盛" userId="db5a2447fe9336b8" providerId="LiveId" clId="{C0795A0D-1CF1-6C46-BFFC-77751062A49E}" dt="2019-08-31T03:16:17.056" v="3673" actId="207"/>
          <ac:spMkLst>
            <pc:docMk/>
            <pc:sldMk cId="295058035" sldId="288"/>
            <ac:spMk id="3" creationId="{F26A2E79-F036-A54F-828C-6935D2D3701B}"/>
          </ac:spMkLst>
        </pc:spChg>
        <pc:spChg chg="mod">
          <ac:chgData name="李 建盛" userId="db5a2447fe9336b8" providerId="LiveId" clId="{C0795A0D-1CF1-6C46-BFFC-77751062A49E}" dt="2019-08-31T03:14:45.434" v="3660" actId="20577"/>
          <ac:spMkLst>
            <pc:docMk/>
            <pc:sldMk cId="295058035" sldId="288"/>
            <ac:spMk id="186" creationId="{00000000-0000-0000-0000-000000000000}"/>
          </ac:spMkLst>
        </pc:spChg>
      </pc:sldChg>
      <pc:sldChg chg="addSp modSp">
        <pc:chgData name="李 建盛" userId="db5a2447fe9336b8" providerId="LiveId" clId="{C0795A0D-1CF1-6C46-BFFC-77751062A49E}" dt="2019-08-31T03:17:34.224" v="3698" actId="1076"/>
        <pc:sldMkLst>
          <pc:docMk/>
          <pc:sldMk cId="2464311008" sldId="289"/>
        </pc:sldMkLst>
        <pc:spChg chg="add mod">
          <ac:chgData name="李 建盛" userId="db5a2447fe9336b8" providerId="LiveId" clId="{C0795A0D-1CF1-6C46-BFFC-77751062A49E}" dt="2019-08-31T03:17:34.224" v="3698" actId="1076"/>
          <ac:spMkLst>
            <pc:docMk/>
            <pc:sldMk cId="2464311008" sldId="289"/>
            <ac:spMk id="2" creationId="{E6313E0D-60BD-C343-BD36-74CDE382CE6A}"/>
          </ac:spMkLst>
        </pc:spChg>
        <pc:spChg chg="mod">
          <ac:chgData name="李 建盛" userId="db5a2447fe9336b8" providerId="LiveId" clId="{C0795A0D-1CF1-6C46-BFFC-77751062A49E}" dt="2019-08-31T03:16:55.691" v="3693" actId="20577"/>
          <ac:spMkLst>
            <pc:docMk/>
            <pc:sldMk cId="2464311008" sldId="289"/>
            <ac:spMk id="186" creationId="{00000000-0000-0000-0000-000000000000}"/>
          </ac:spMkLst>
        </pc:spChg>
      </pc:sldChg>
      <pc:sldChg chg="addSp modSp">
        <pc:chgData name="李 建盛" userId="db5a2447fe9336b8" providerId="LiveId" clId="{C0795A0D-1CF1-6C46-BFFC-77751062A49E}" dt="2019-08-31T03:32:56.407" v="3851" actId="2711"/>
        <pc:sldMkLst>
          <pc:docMk/>
          <pc:sldMk cId="3834898640" sldId="290"/>
        </pc:sldMkLst>
        <pc:spChg chg="add mod">
          <ac:chgData name="李 建盛" userId="db5a2447fe9336b8" providerId="LiveId" clId="{C0795A0D-1CF1-6C46-BFFC-77751062A49E}" dt="2019-08-31T03:32:56.407" v="3851" actId="2711"/>
          <ac:spMkLst>
            <pc:docMk/>
            <pc:sldMk cId="3834898640" sldId="290"/>
            <ac:spMk id="6" creationId="{A4411AF2-F173-B545-BD0D-E18303A82407}"/>
          </ac:spMkLst>
        </pc:spChg>
        <pc:spChg chg="mod">
          <ac:chgData name="李 建盛" userId="db5a2447fe9336b8" providerId="LiveId" clId="{C0795A0D-1CF1-6C46-BFFC-77751062A49E}" dt="2019-08-31T03:23:45.542" v="3752" actId="20577"/>
          <ac:spMkLst>
            <pc:docMk/>
            <pc:sldMk cId="3834898640" sldId="290"/>
            <ac:spMk id="185" creationId="{00000000-0000-0000-0000-000000000000}"/>
          </ac:spMkLst>
        </pc:spChg>
        <pc:spChg chg="mod">
          <ac:chgData name="李 建盛" userId="db5a2447fe9336b8" providerId="LiveId" clId="{C0795A0D-1CF1-6C46-BFFC-77751062A49E}" dt="2019-08-31T03:23:35.570" v="3702" actId="1076"/>
          <ac:spMkLst>
            <pc:docMk/>
            <pc:sldMk cId="3834898640" sldId="290"/>
            <ac:spMk id="186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29:06.362" v="3765" actId="1076"/>
          <ac:picMkLst>
            <pc:docMk/>
            <pc:sldMk cId="3834898640" sldId="290"/>
            <ac:picMk id="2" creationId="{E7D37C1C-4468-A342-A216-C32A71D3FBBE}"/>
          </ac:picMkLst>
        </pc:picChg>
        <pc:picChg chg="add mod">
          <ac:chgData name="李 建盛" userId="db5a2447fe9336b8" providerId="LiveId" clId="{C0795A0D-1CF1-6C46-BFFC-77751062A49E}" dt="2019-08-31T03:26:13.459" v="3759" actId="1076"/>
          <ac:picMkLst>
            <pc:docMk/>
            <pc:sldMk cId="3834898640" sldId="290"/>
            <ac:picMk id="3" creationId="{1609F2D1-1A25-9A4D-9029-AEF8EFE0C757}"/>
          </ac:picMkLst>
        </pc:picChg>
        <pc:picChg chg="add mod">
          <ac:chgData name="李 建盛" userId="db5a2447fe9336b8" providerId="LiveId" clId="{C0795A0D-1CF1-6C46-BFFC-77751062A49E}" dt="2019-08-31T03:27:47.770" v="3761" actId="1076"/>
          <ac:picMkLst>
            <pc:docMk/>
            <pc:sldMk cId="3834898640" sldId="290"/>
            <ac:picMk id="4" creationId="{43DEA32B-B16A-CD4C-A21B-E26989AE5B10}"/>
          </ac:picMkLst>
        </pc:picChg>
        <pc:picChg chg="add mod">
          <ac:chgData name="李 建盛" userId="db5a2447fe9336b8" providerId="LiveId" clId="{C0795A0D-1CF1-6C46-BFFC-77751062A49E}" dt="2019-08-31T03:29:10.795" v="3766" actId="1076"/>
          <ac:picMkLst>
            <pc:docMk/>
            <pc:sldMk cId="3834898640" sldId="290"/>
            <ac:picMk id="5" creationId="{0CBE3F00-0A42-B440-B1CD-18C9B68B1537}"/>
          </ac:picMkLst>
        </pc:picChg>
      </pc:sldChg>
      <pc:sldChg chg="addSp modSp">
        <pc:chgData name="李 建盛" userId="db5a2447fe9336b8" providerId="LiveId" clId="{C0795A0D-1CF1-6C46-BFFC-77751062A49E}" dt="2019-08-31T03:38:18.239" v="4079" actId="1076"/>
        <pc:sldMkLst>
          <pc:docMk/>
          <pc:sldMk cId="353295639" sldId="291"/>
        </pc:sldMkLst>
        <pc:spChg chg="add mod">
          <ac:chgData name="李 建盛" userId="db5a2447fe9336b8" providerId="LiveId" clId="{C0795A0D-1CF1-6C46-BFFC-77751062A49E}" dt="2019-08-31T03:36:33.460" v="4068" actId="20577"/>
          <ac:spMkLst>
            <pc:docMk/>
            <pc:sldMk cId="353295639" sldId="291"/>
            <ac:spMk id="11" creationId="{6418F118-B956-7A4A-B36E-94C59B18A33B}"/>
          </ac:spMkLst>
        </pc:spChg>
        <pc:spChg chg="mod">
          <ac:chgData name="李 建盛" userId="db5a2447fe9336b8" providerId="LiveId" clId="{C0795A0D-1CF1-6C46-BFFC-77751062A49E}" dt="2019-08-31T03:31:50.224" v="3843" actId="20577"/>
          <ac:spMkLst>
            <pc:docMk/>
            <pc:sldMk cId="353295639" sldId="291"/>
            <ac:spMk id="186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37:30.960" v="4077" actId="1076"/>
          <ac:picMkLst>
            <pc:docMk/>
            <pc:sldMk cId="353295639" sldId="291"/>
            <ac:picMk id="2" creationId="{2799B055-3778-E244-B60C-C0789996043F}"/>
          </ac:picMkLst>
        </pc:picChg>
        <pc:picChg chg="add mod">
          <ac:chgData name="李 建盛" userId="db5a2447fe9336b8" providerId="LiveId" clId="{C0795A0D-1CF1-6C46-BFFC-77751062A49E}" dt="2019-08-31T03:37:27.351" v="4075" actId="1076"/>
          <ac:picMkLst>
            <pc:docMk/>
            <pc:sldMk cId="353295639" sldId="291"/>
            <ac:picMk id="3" creationId="{3272370B-2C9C-B648-8E1D-0C34E017D25E}"/>
          </ac:picMkLst>
        </pc:picChg>
        <pc:picChg chg="add mod">
          <ac:chgData name="李 建盛" userId="db5a2447fe9336b8" providerId="LiveId" clId="{C0795A0D-1CF1-6C46-BFFC-77751062A49E}" dt="2019-08-31T03:38:18.239" v="4079" actId="1076"/>
          <ac:picMkLst>
            <pc:docMk/>
            <pc:sldMk cId="353295639" sldId="291"/>
            <ac:picMk id="4" creationId="{8B57D3A3-9B76-334E-99B0-1CB6CD4451E4}"/>
          </ac:picMkLst>
        </pc:picChg>
      </pc:sldChg>
      <pc:sldChg chg="addSp modSp">
        <pc:chgData name="李 建盛" userId="db5a2447fe9336b8" providerId="LiveId" clId="{C0795A0D-1CF1-6C46-BFFC-77751062A49E}" dt="2019-08-31T03:44:49.642" v="4152" actId="1076"/>
        <pc:sldMkLst>
          <pc:docMk/>
          <pc:sldMk cId="1164892185" sldId="292"/>
        </pc:sldMkLst>
        <pc:spChg chg="mod">
          <ac:chgData name="李 建盛" userId="db5a2447fe9336b8" providerId="LiveId" clId="{C0795A0D-1CF1-6C46-BFFC-77751062A49E}" dt="2019-08-31T03:43:14.377" v="4149" actId="1076"/>
          <ac:spMkLst>
            <pc:docMk/>
            <pc:sldMk cId="1164892185" sldId="292"/>
            <ac:spMk id="186" creationId="{00000000-0000-0000-0000-000000000000}"/>
          </ac:spMkLst>
        </pc:spChg>
        <pc:picChg chg="add mod">
          <ac:chgData name="李 建盛" userId="db5a2447fe9336b8" providerId="LiveId" clId="{C0795A0D-1CF1-6C46-BFFC-77751062A49E}" dt="2019-08-31T03:43:17.264" v="4150" actId="1076"/>
          <ac:picMkLst>
            <pc:docMk/>
            <pc:sldMk cId="1164892185" sldId="292"/>
            <ac:picMk id="3" creationId="{14349AE2-D5B1-054A-BB86-B2C3FA5F8A76}"/>
          </ac:picMkLst>
        </pc:picChg>
        <pc:picChg chg="add mod">
          <ac:chgData name="李 建盛" userId="db5a2447fe9336b8" providerId="LiveId" clId="{C0795A0D-1CF1-6C46-BFFC-77751062A49E}" dt="2019-08-31T03:44:49.642" v="4152" actId="1076"/>
          <ac:picMkLst>
            <pc:docMk/>
            <pc:sldMk cId="1164892185" sldId="292"/>
            <ac:picMk id="4" creationId="{44808DD2-5260-1C47-A9DB-98E262F8EAC8}"/>
          </ac:picMkLst>
        </pc:picChg>
      </pc:sldChg>
      <pc:sldChg chg="addSp delSp modSp">
        <pc:chgData name="李 建盛" userId="db5a2447fe9336b8" providerId="LiveId" clId="{C0795A0D-1CF1-6C46-BFFC-77751062A49E}" dt="2019-08-31T03:50:08.013" v="4248" actId="1076"/>
        <pc:sldMkLst>
          <pc:docMk/>
          <pc:sldMk cId="3306788388" sldId="293"/>
        </pc:sldMkLst>
        <pc:spChg chg="add del mod">
          <ac:chgData name="李 建盛" userId="db5a2447fe9336b8" providerId="LiveId" clId="{C0795A0D-1CF1-6C46-BFFC-77751062A49E}" dt="2019-08-31T03:48:39.837" v="4233" actId="478"/>
          <ac:spMkLst>
            <pc:docMk/>
            <pc:sldMk cId="3306788388" sldId="293"/>
            <ac:spMk id="4" creationId="{68EE10F0-0D87-F841-8C0A-2ABD0D6DA85B}"/>
          </ac:spMkLst>
        </pc:spChg>
        <pc:spChg chg="add mod">
          <ac:chgData name="李 建盛" userId="db5a2447fe9336b8" providerId="LiveId" clId="{C0795A0D-1CF1-6C46-BFFC-77751062A49E}" dt="2019-08-31T03:50:08.013" v="4248" actId="1076"/>
          <ac:spMkLst>
            <pc:docMk/>
            <pc:sldMk cId="3306788388" sldId="293"/>
            <ac:spMk id="6" creationId="{D19FA87A-A6AA-FE46-AFE0-120D0CA679C5}"/>
          </ac:spMkLst>
        </pc:spChg>
        <pc:spChg chg="mod">
          <ac:chgData name="李 建盛" userId="db5a2447fe9336b8" providerId="LiveId" clId="{C0795A0D-1CF1-6C46-BFFC-77751062A49E}" dt="2019-08-31T03:49:28.359" v="4239" actId="1076"/>
          <ac:spMkLst>
            <pc:docMk/>
            <pc:sldMk cId="3306788388" sldId="293"/>
            <ac:spMk id="186" creationId="{00000000-0000-0000-0000-000000000000}"/>
          </ac:spMkLst>
        </pc:spChg>
        <pc:picChg chg="add del mod">
          <ac:chgData name="李 建盛" userId="db5a2447fe9336b8" providerId="LiveId" clId="{C0795A0D-1CF1-6C46-BFFC-77751062A49E}" dt="2019-08-31T03:47:34.640" v="4157"/>
          <ac:picMkLst>
            <pc:docMk/>
            <pc:sldMk cId="3306788388" sldId="293"/>
            <ac:picMk id="2" creationId="{B335E082-717D-5B49-990D-F776D95597DE}"/>
          </ac:picMkLst>
        </pc:picChg>
        <pc:picChg chg="add mod">
          <ac:chgData name="李 建盛" userId="db5a2447fe9336b8" providerId="LiveId" clId="{C0795A0D-1CF1-6C46-BFFC-77751062A49E}" dt="2019-08-31T03:49:00.729" v="4237" actId="1076"/>
          <ac:picMkLst>
            <pc:docMk/>
            <pc:sldMk cId="3306788388" sldId="293"/>
            <ac:picMk id="3" creationId="{CB65C1EF-2033-C94F-BFBE-16979F7987B0}"/>
          </ac:picMkLst>
        </pc:picChg>
        <pc:picChg chg="add mod">
          <ac:chgData name="李 建盛" userId="db5a2447fe9336b8" providerId="LiveId" clId="{C0795A0D-1CF1-6C46-BFFC-77751062A49E}" dt="2019-08-31T03:49:02.879" v="4238" actId="1076"/>
          <ac:picMkLst>
            <pc:docMk/>
            <pc:sldMk cId="3306788388" sldId="293"/>
            <ac:picMk id="5" creationId="{D9D98BAC-6A53-A14D-9AEE-A80ADF221B02}"/>
          </ac:picMkLst>
        </pc:picChg>
      </pc:sldChg>
      <pc:sldChg chg="modSp add">
        <pc:chgData name="李 建盛" userId="db5a2447fe9336b8" providerId="LiveId" clId="{C0795A0D-1CF1-6C46-BFFC-77751062A49E}" dt="2019-08-30T08:50:28.083" v="2835" actId="20577"/>
        <pc:sldMkLst>
          <pc:docMk/>
          <pc:sldMk cId="701612513" sldId="296"/>
        </pc:sldMkLst>
        <pc:spChg chg="mod">
          <ac:chgData name="李 建盛" userId="db5a2447fe9336b8" providerId="LiveId" clId="{C0795A0D-1CF1-6C46-BFFC-77751062A49E}" dt="2019-08-30T08:50:28.083" v="2835" actId="20577"/>
          <ac:spMkLst>
            <pc:docMk/>
            <pc:sldMk cId="701612513" sldId="296"/>
            <ac:spMk id="193" creationId="{00000000-0000-0000-0000-000000000000}"/>
          </ac:spMkLst>
        </pc:spChg>
      </pc:sldChg>
      <pc:sldChg chg="modSp add">
        <pc:chgData name="李 建盛" userId="db5a2447fe9336b8" providerId="LiveId" clId="{C0795A0D-1CF1-6C46-BFFC-77751062A49E}" dt="2019-08-30T08:50:32.261" v="2837" actId="20577"/>
        <pc:sldMkLst>
          <pc:docMk/>
          <pc:sldMk cId="1027758463" sldId="297"/>
        </pc:sldMkLst>
        <pc:spChg chg="mod">
          <ac:chgData name="李 建盛" userId="db5a2447fe9336b8" providerId="LiveId" clId="{C0795A0D-1CF1-6C46-BFFC-77751062A49E}" dt="2019-08-30T08:50:32.261" v="2837" actId="20577"/>
          <ac:spMkLst>
            <pc:docMk/>
            <pc:sldMk cId="1027758463" sldId="297"/>
            <ac:spMk id="193" creationId="{00000000-0000-0000-0000-000000000000}"/>
          </ac:spMkLst>
        </pc:spChg>
      </pc:sldChg>
      <pc:sldChg chg="addSp delSp modSp add">
        <pc:chgData name="李 建盛" userId="db5a2447fe9336b8" providerId="LiveId" clId="{C0795A0D-1CF1-6C46-BFFC-77751062A49E}" dt="2019-08-30T09:05:04.718" v="3580" actId="1076"/>
        <pc:sldMkLst>
          <pc:docMk/>
          <pc:sldMk cId="674604036" sldId="298"/>
        </pc:sldMkLst>
        <pc:spChg chg="mod">
          <ac:chgData name="李 建盛" userId="db5a2447fe9336b8" providerId="LiveId" clId="{C0795A0D-1CF1-6C46-BFFC-77751062A49E}" dt="2019-08-30T09:01:02.920" v="3346" actId="20577"/>
          <ac:spMkLst>
            <pc:docMk/>
            <pc:sldMk cId="674604036" sldId="298"/>
            <ac:spMk id="194" creationId="{00000000-0000-0000-0000-000000000000}"/>
          </ac:spMkLst>
        </pc:spChg>
        <pc:spChg chg="mod">
          <ac:chgData name="李 建盛" userId="db5a2447fe9336b8" providerId="LiveId" clId="{C0795A0D-1CF1-6C46-BFFC-77751062A49E}" dt="2019-08-30T09:05:01.905" v="3579" actId="1076"/>
          <ac:spMkLst>
            <pc:docMk/>
            <pc:sldMk cId="674604036" sldId="298"/>
            <ac:spMk id="195" creationId="{00000000-0000-0000-0000-000000000000}"/>
          </ac:spMkLst>
        </pc:spChg>
        <pc:picChg chg="del">
          <ac:chgData name="李 建盛" userId="db5a2447fe9336b8" providerId="LiveId" clId="{C0795A0D-1CF1-6C46-BFFC-77751062A49E}" dt="2019-08-30T09:03:25.083" v="3433" actId="478"/>
          <ac:picMkLst>
            <pc:docMk/>
            <pc:sldMk cId="674604036" sldId="298"/>
            <ac:picMk id="2" creationId="{1BB12E25-CA52-3F45-B215-A2F923CD48B7}"/>
          </ac:picMkLst>
        </pc:picChg>
        <pc:picChg chg="add mod">
          <ac:chgData name="李 建盛" userId="db5a2447fe9336b8" providerId="LiveId" clId="{C0795A0D-1CF1-6C46-BFFC-77751062A49E}" dt="2019-08-30T09:05:04.718" v="3580" actId="1076"/>
          <ac:picMkLst>
            <pc:docMk/>
            <pc:sldMk cId="674604036" sldId="298"/>
            <ac:picMk id="3" creationId="{93E56F98-5D01-2049-AE1E-97939FDA4DA8}"/>
          </ac:picMkLst>
        </pc:picChg>
      </pc:sldChg>
      <pc:sldChg chg="addSp delSp modSp add">
        <pc:chgData name="李 建盛" userId="db5a2447fe9336b8" providerId="LiveId" clId="{C0795A0D-1CF1-6C46-BFFC-77751062A49E}" dt="2019-09-02T04:56:06.795" v="4492" actId="1076"/>
        <pc:sldMkLst>
          <pc:docMk/>
          <pc:sldMk cId="884458773" sldId="299"/>
        </pc:sldMkLst>
        <pc:spChg chg="del">
          <ac:chgData name="李 建盛" userId="db5a2447fe9336b8" providerId="LiveId" clId="{C0795A0D-1CF1-6C46-BFFC-77751062A49E}" dt="2019-09-02T04:48:33.746" v="4437" actId="478"/>
          <ac:spMkLst>
            <pc:docMk/>
            <pc:sldMk cId="884458773" sldId="299"/>
            <ac:spMk id="10" creationId="{47E837AB-9199-354B-A765-CDB4A9CE732C}"/>
          </ac:spMkLst>
        </pc:spChg>
        <pc:spChg chg="del">
          <ac:chgData name="李 建盛" userId="db5a2447fe9336b8" providerId="LiveId" clId="{C0795A0D-1CF1-6C46-BFFC-77751062A49E}" dt="2019-09-02T04:48:38.459" v="4439" actId="478"/>
          <ac:spMkLst>
            <pc:docMk/>
            <pc:sldMk cId="884458773" sldId="299"/>
            <ac:spMk id="11" creationId="{3346392A-A8E5-1A45-9396-CEF6A335B59C}"/>
          </ac:spMkLst>
        </pc:spChg>
        <pc:spChg chg="del">
          <ac:chgData name="李 建盛" userId="db5a2447fe9336b8" providerId="LiveId" clId="{C0795A0D-1CF1-6C46-BFFC-77751062A49E}" dt="2019-09-02T04:49:10.906" v="4469" actId="478"/>
          <ac:spMkLst>
            <pc:docMk/>
            <pc:sldMk cId="884458773" sldId="299"/>
            <ac:spMk id="190" creationId="{00000000-0000-0000-0000-000000000000}"/>
          </ac:spMkLst>
        </pc:spChg>
        <pc:spChg chg="mod">
          <ac:chgData name="李 建盛" userId="db5a2447fe9336b8" providerId="LiveId" clId="{C0795A0D-1CF1-6C46-BFFC-77751062A49E}" dt="2019-09-02T04:48:53.020" v="4468" actId="20577"/>
          <ac:spMkLst>
            <pc:docMk/>
            <pc:sldMk cId="884458773" sldId="299"/>
            <ac:spMk id="194" creationId="{00000000-0000-0000-0000-000000000000}"/>
          </ac:spMkLst>
        </pc:spChg>
        <pc:picChg chg="add mod">
          <ac:chgData name="李 建盛" userId="db5a2447fe9336b8" providerId="LiveId" clId="{C0795A0D-1CF1-6C46-BFFC-77751062A49E}" dt="2019-09-02T04:54:13.325" v="4486" actId="1076"/>
          <ac:picMkLst>
            <pc:docMk/>
            <pc:sldMk cId="884458773" sldId="299"/>
            <ac:picMk id="2" creationId="{D1056816-57C9-7E41-8C6A-F505BC10964E}"/>
          </ac:picMkLst>
        </pc:picChg>
        <pc:picChg chg="del">
          <ac:chgData name="李 建盛" userId="db5a2447fe9336b8" providerId="LiveId" clId="{C0795A0D-1CF1-6C46-BFFC-77751062A49E}" dt="2019-09-02T04:48:35.617" v="4438" actId="478"/>
          <ac:picMkLst>
            <pc:docMk/>
            <pc:sldMk cId="884458773" sldId="299"/>
            <ac:picMk id="3" creationId="{DDDD3F12-11C9-F142-8990-2D60634FBAB9}"/>
          </ac:picMkLst>
        </pc:picChg>
        <pc:picChg chg="add mod">
          <ac:chgData name="李 建盛" userId="db5a2447fe9336b8" providerId="LiveId" clId="{C0795A0D-1CF1-6C46-BFFC-77751062A49E}" dt="2019-09-02T04:54:16.802" v="4487" actId="1076"/>
          <ac:picMkLst>
            <pc:docMk/>
            <pc:sldMk cId="884458773" sldId="299"/>
            <ac:picMk id="4" creationId="{AC62C43E-B088-5B41-838D-5E12DC1438CA}"/>
          </ac:picMkLst>
        </pc:picChg>
        <pc:picChg chg="del">
          <ac:chgData name="李 建盛" userId="db5a2447fe9336b8" providerId="LiveId" clId="{C0795A0D-1CF1-6C46-BFFC-77751062A49E}" dt="2019-09-02T04:48:29.723" v="4436" actId="478"/>
          <ac:picMkLst>
            <pc:docMk/>
            <pc:sldMk cId="884458773" sldId="299"/>
            <ac:picMk id="5" creationId="{3BFFBDA5-443B-6745-ADDC-A9A3C9951A13}"/>
          </ac:picMkLst>
        </pc:picChg>
        <pc:picChg chg="add mod">
          <ac:chgData name="李 建盛" userId="db5a2447fe9336b8" providerId="LiveId" clId="{C0795A0D-1CF1-6C46-BFFC-77751062A49E}" dt="2019-09-02T04:53:57.824" v="4482" actId="1076"/>
          <ac:picMkLst>
            <pc:docMk/>
            <pc:sldMk cId="884458773" sldId="299"/>
            <ac:picMk id="6" creationId="{BBD32255-38E6-554B-AEC3-ACF099744D89}"/>
          </ac:picMkLst>
        </pc:picChg>
        <pc:picChg chg="add mod">
          <ac:chgData name="李 建盛" userId="db5a2447fe9336b8" providerId="LiveId" clId="{C0795A0D-1CF1-6C46-BFFC-77751062A49E}" dt="2019-09-02T04:56:06.795" v="4492" actId="1076"/>
          <ac:picMkLst>
            <pc:docMk/>
            <pc:sldMk cId="884458773" sldId="299"/>
            <ac:picMk id="7" creationId="{22C1DF39-8A0E-354D-A375-3F880A1374E8}"/>
          </ac:picMkLst>
        </pc:picChg>
        <pc:picChg chg="mod">
          <ac:chgData name="李 建盛" userId="db5a2447fe9336b8" providerId="LiveId" clId="{C0795A0D-1CF1-6C46-BFFC-77751062A49E}" dt="2019-09-02T04:48:27.592" v="4435" actId="1076"/>
          <ac:picMkLst>
            <pc:docMk/>
            <pc:sldMk cId="884458773" sldId="299"/>
            <ac:picMk id="189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4703640545645356E-2"/>
          <c:y val="0.19126698176390003"/>
          <c:w val="0.95981683726293698"/>
          <c:h val="0.723999470483366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市场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2019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A-664B-A6B3-D0060B500E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06141727"/>
        <c:axId val="506143359"/>
      </c:barChart>
      <c:catAx>
        <c:axId val="50614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6143359"/>
        <c:crosses val="autoZero"/>
        <c:auto val="1"/>
        <c:lblAlgn val="ctr"/>
        <c:lblOffset val="100"/>
        <c:noMultiLvlLbl val="0"/>
      </c:catAx>
      <c:valAx>
        <c:axId val="5061433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614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9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5.png"/><Relationship Id="rId7" Type="http://schemas.openxmlformats.org/officeDocument/2006/relationships/image" Target="../media/image3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hyperlink" Target="https://code.kfcod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线条"/>
          <p:cNvSpPr/>
          <p:nvPr/>
        </p:nvSpPr>
        <p:spPr>
          <a:xfrm>
            <a:off x="2441382" y="2366335"/>
            <a:ext cx="7309235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线条"/>
          <p:cNvSpPr/>
          <p:nvPr/>
        </p:nvSpPr>
        <p:spPr>
          <a:xfrm>
            <a:off x="2459203" y="4319842"/>
            <a:ext cx="7434387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3" name="文本框 4"/>
          <p:cNvSpPr txBox="1"/>
          <p:nvPr/>
        </p:nvSpPr>
        <p:spPr>
          <a:xfrm>
            <a:off x="2269517" y="5251832"/>
            <a:ext cx="7652964" cy="791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800" dirty="0"/>
              <a:t>欢迎来到开放源代码软件的世界</a:t>
            </a:r>
            <a:endParaRPr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FD60B4-1D72-8247-917F-FD4D37FD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46" y="1643419"/>
            <a:ext cx="7835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7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155427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关注招聘信息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1324532" y="3153596"/>
            <a:ext cx="11154734" cy="8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相关领域从事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3~5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拥有相关工作经验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5~10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endParaRPr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277255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基于项目的学习优势所在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1780134" y="1785719"/>
            <a:ext cx="8991445" cy="4235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围绕⼀个开放式的问题来驱动或挑战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了解必备的内容和技能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需要探究式的学习，甚⾄是创新新的内容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批判式思维、问题解决、协作能⼒、以及多种形式的沟通，（即众所周知的被称之为</a:t>
            </a:r>
            <a:r>
              <a:rPr lang="en-US" altLang="zh-CN" sz="1800" dirty="0"/>
              <a:t>21</a:t>
            </a:r>
            <a:r>
              <a:rPr lang="zh-CN" altLang="en-US" sz="1800" dirty="0"/>
              <a:t>世纪技能）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允许⼀定程度上学⽣的参与、表达诉求以及选择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不断的反馈和修正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最后要将产品进⾏公开的展示</a:t>
            </a: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618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252889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做中学理念与开源项目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1431303" y="1885485"/>
            <a:ext cx="3976722" cy="4226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一切来自真实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保持友好与开放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参与条件几无门槛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计算机的动手做好过在脑子里思考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互联网和新兴行业，均以编码为主。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D96AFF-5FEE-D94A-8776-03D4D03D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25" y="2288044"/>
            <a:ext cx="5080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68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>
            <a:alphaModFix amt="48203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02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39" name="第二模块标题"/>
          <p:cNvSpPr txBox="1"/>
          <p:nvPr/>
        </p:nvSpPr>
        <p:spPr>
          <a:xfrm>
            <a:off x="4111418" y="3927181"/>
            <a:ext cx="396916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开放源代码软件释义</a:t>
            </a:r>
          </a:p>
        </p:txBody>
      </p:sp>
      <p:sp>
        <p:nvSpPr>
          <p:cNvPr id="140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文本框 4"/>
          <p:cNvSpPr txBox="1"/>
          <p:nvPr/>
        </p:nvSpPr>
        <p:spPr>
          <a:xfrm>
            <a:off x="4206742" y="4564664"/>
            <a:ext cx="3778516" cy="49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深入背后内部机理来思考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685503" y="667385"/>
            <a:ext cx="1310613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何谓软件？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7" name="文本框 4"/>
          <p:cNvSpPr txBox="1"/>
          <p:nvPr/>
        </p:nvSpPr>
        <p:spPr>
          <a:xfrm>
            <a:off x="981507" y="2288044"/>
            <a:ext cx="5616818" cy="293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信息时代的来临，计算机软件无处不在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软件正在接替我们的生活（支付、社交、外卖、出行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……)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围绕软件构成的商业模式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盗版软件和破解软件为何横行中国？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40DD58-F46E-A742-9E32-EB1CCECC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663" y="1291591"/>
            <a:ext cx="4064000" cy="1600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66CBB2-94A0-1445-8D27-BB08AF603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67" y="3204210"/>
            <a:ext cx="2286000" cy="1524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484283" y="667385"/>
            <a:ext cx="155427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何谓源代码？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7" name="文本框 4"/>
          <p:cNvSpPr txBox="1"/>
          <p:nvPr/>
        </p:nvSpPr>
        <p:spPr>
          <a:xfrm>
            <a:off x="576853" y="1903123"/>
            <a:ext cx="6171675" cy="4100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源代码对于开发者来说，犹如秘方对于厨师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软件可以以授权的方式直接赚钱的话，源代码成为了商业公司重点保护对象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学术圈，乃至计算机和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Unix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早期，源代码是对所有人可见的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开发者可以使用源代码来沟通，犹如鲁班谈论斧头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E93589-3BF4-144E-B584-FADE620A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81" y="2532350"/>
            <a:ext cx="4507939" cy="24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16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519109" y="667385"/>
            <a:ext cx="1797926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什么又是开放？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7" name="文本框 4"/>
          <p:cNvSpPr txBox="1"/>
          <p:nvPr/>
        </p:nvSpPr>
        <p:spPr>
          <a:xfrm>
            <a:off x="1164782" y="2017359"/>
            <a:ext cx="4946249" cy="4100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社会分工论之软件工程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开放式开发方法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大量的沟通、协作、决策、记录成为重要因素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无论是用户，还是开发者，以及其它分工，全部开放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全宇宙开放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C305B-ABB0-AE4B-A0CE-3B924FF13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88" y="2239748"/>
            <a:ext cx="3873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01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466562" y="507933"/>
            <a:ext cx="155427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第一模块标题</a:t>
            </a:r>
          </a:p>
        </p:txBody>
      </p:sp>
      <p:sp>
        <p:nvSpPr>
          <p:cNvPr id="177" name="文本框 4"/>
          <p:cNvSpPr txBox="1"/>
          <p:nvPr/>
        </p:nvSpPr>
        <p:spPr>
          <a:xfrm>
            <a:off x="1484284" y="827502"/>
            <a:ext cx="3778516" cy="5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点击这里编辑副标题或者说明内容</a:t>
            </a: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763AE8-0DB2-984D-AC51-0970409EE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584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621109" y="724869"/>
            <a:ext cx="228523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开源软件设计与开发</a:t>
            </a:r>
          </a:p>
        </p:txBody>
      </p:sp>
      <p:sp>
        <p:nvSpPr>
          <p:cNvPr id="177" name="文本框 4"/>
          <p:cNvSpPr txBox="1"/>
          <p:nvPr/>
        </p:nvSpPr>
        <p:spPr>
          <a:xfrm>
            <a:off x="677573" y="2225420"/>
            <a:ext cx="5989439" cy="351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一个软件项目，除了技术本身以外，还有相应的社会语境。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面对琳琅满目的开放源代码项目该如何比对？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每一个项目都是独特的：技术细节、设计思路、组织开发、文化、沟通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发布方式、商业支撑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尽可能的去寻找共性！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4BC5F5-B91B-EF40-B672-2260DCED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294" y="261946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840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76" name="第一模块标题"/>
          <p:cNvSpPr txBox="1"/>
          <p:nvPr/>
        </p:nvSpPr>
        <p:spPr>
          <a:xfrm>
            <a:off x="1711261" y="771032"/>
            <a:ext cx="407258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特别的软件⼯程理论</a:t>
            </a:r>
            <a:r>
              <a:rPr lang="en-US" altLang="zh-CN" dirty="0"/>
              <a:t>(</a:t>
            </a:r>
            <a:r>
              <a:rPr lang="zh-CN" altLang="en-US" dirty="0"/>
              <a:t>本课程的精髓）</a:t>
            </a:r>
          </a:p>
        </p:txBody>
      </p:sp>
      <p:sp>
        <p:nvSpPr>
          <p:cNvPr id="177" name="文本框 4"/>
          <p:cNvSpPr txBox="1"/>
          <p:nvPr/>
        </p:nvSpPr>
        <p:spPr>
          <a:xfrm>
            <a:off x="821329" y="2342605"/>
            <a:ext cx="4286917" cy="2346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开源的项目是没有预算的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最初的时候是听天由命的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现在正在转向人为的、可预见的方向迈进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C85AE7B5-775C-1D4E-B0A8-BE43CD93D0F1}"/>
              </a:ext>
            </a:extLst>
          </p:cNvPr>
          <p:cNvSpPr txBox="1"/>
          <p:nvPr/>
        </p:nvSpPr>
        <p:spPr>
          <a:xfrm>
            <a:off x="7345731" y="1161264"/>
            <a:ext cx="4286917" cy="453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协作方式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沟通方式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如何做决策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冲突解决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发布策略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行为准则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可持续性发展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0684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-封面 2.jpg" descr="PPT-封面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文本框 4"/>
          <p:cNvSpPr txBox="1"/>
          <p:nvPr/>
        </p:nvSpPr>
        <p:spPr>
          <a:xfrm>
            <a:off x="2349417" y="3299370"/>
            <a:ext cx="7493167" cy="1191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4400" b="1" spc="30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开篇预热：课程概要介绍</a:t>
            </a:r>
            <a:endParaRPr dirty="0"/>
          </a:p>
        </p:txBody>
      </p:sp>
      <p:pic>
        <p:nvPicPr>
          <p:cNvPr id="9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42" y="1338381"/>
            <a:ext cx="949716" cy="13724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4"/>
          <p:cNvSpPr txBox="1"/>
          <p:nvPr/>
        </p:nvSpPr>
        <p:spPr>
          <a:xfrm>
            <a:off x="4993133" y="5090383"/>
            <a:ext cx="2695554" cy="54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/>
              <a:t>主讲人</a:t>
            </a:r>
            <a:r>
              <a:rPr dirty="0"/>
              <a:t>：</a:t>
            </a:r>
            <a:r>
              <a:rPr lang="zh-CN" altLang="en-US" dirty="0"/>
              <a:t>王伟、蔡鹏</a:t>
            </a:r>
            <a:endParaRPr dirty="0"/>
          </a:p>
        </p:txBody>
      </p:sp>
      <p:sp>
        <p:nvSpPr>
          <p:cNvPr id="98" name="圆角矩形"/>
          <p:cNvSpPr/>
          <p:nvPr/>
        </p:nvSpPr>
        <p:spPr>
          <a:xfrm>
            <a:off x="5449727" y="5644746"/>
            <a:ext cx="1307776" cy="6309"/>
          </a:xfrm>
          <a:prstGeom prst="roundRect">
            <a:avLst>
              <a:gd name="adj" fmla="val 50000"/>
            </a:avLst>
          </a:prstGeom>
          <a:solidFill>
            <a:srgbClr val="07A0D6">
              <a:alpha val="880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>
            <a:alphaModFix amt="47877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03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48" name="第三模块标题"/>
          <p:cNvSpPr txBox="1"/>
          <p:nvPr/>
        </p:nvSpPr>
        <p:spPr>
          <a:xfrm>
            <a:off x="4542177" y="3884094"/>
            <a:ext cx="310764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什么是源代码？</a:t>
            </a:r>
          </a:p>
        </p:txBody>
      </p:sp>
      <p:sp>
        <p:nvSpPr>
          <p:cNvPr id="149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文本框 4"/>
          <p:cNvSpPr txBox="1"/>
          <p:nvPr/>
        </p:nvSpPr>
        <p:spPr>
          <a:xfrm>
            <a:off x="4206742" y="4564664"/>
            <a:ext cx="3778516" cy="49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计算机能够识别的符号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从源代码到⼆进制可执⾏程序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1484283" y="1038671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从⼀段 </a:t>
            </a:r>
            <a:r>
              <a:rPr lang="en-US" altLang="zh-CN" dirty="0"/>
              <a:t>Hello</a:t>
            </a:r>
            <a:r>
              <a:rPr lang="zh-CN" altLang="en-US" dirty="0"/>
              <a:t>，</a:t>
            </a:r>
            <a:r>
              <a:rPr lang="en-US" altLang="zh-CN" dirty="0"/>
              <a:t>world </a:t>
            </a:r>
            <a:r>
              <a:rPr lang="zh-CN" altLang="en-US" dirty="0"/>
              <a:t>程序说起</a:t>
            </a: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D27F90-3073-0E40-A992-5A27C69E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28" y="1846613"/>
            <a:ext cx="2794000" cy="3924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358D94-4E7C-9741-81D5-5DBCEE3A8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214" y="1488089"/>
            <a:ext cx="2794000" cy="3060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2FAB7B-4A8B-3B48-99F8-1DDDB66160E3}"/>
              </a:ext>
            </a:extLst>
          </p:cNvPr>
          <p:cNvSpPr txBox="1"/>
          <p:nvPr/>
        </p:nvSpPr>
        <p:spPr>
          <a:xfrm>
            <a:off x="4728158" y="2525780"/>
            <a:ext cx="2735683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#include &lt;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stdio.h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</a:p>
          <a:p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 main(void)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printf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Hello,World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!\n");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return 0;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从源代码到⼆进制可执⾏程序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1484283" y="1038671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汇编语言篇</a:t>
            </a: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F41F6F-FE6C-BC44-97B3-92E570E251E7}"/>
              </a:ext>
            </a:extLst>
          </p:cNvPr>
          <p:cNvSpPr txBox="1"/>
          <p:nvPr/>
        </p:nvSpPr>
        <p:spPr>
          <a:xfrm>
            <a:off x="1147243" y="1613618"/>
            <a:ext cx="4624000" cy="4801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$</a:t>
            </a:r>
            <a:r>
              <a:rPr lang="en-US" altLang="zh-CN" dirty="0" err="1">
                <a:solidFill>
                  <a:schemeClr val="bg1"/>
                </a:solidFill>
              </a:rPr>
              <a:t>gcc</a:t>
            </a:r>
            <a:r>
              <a:rPr lang="en-US" altLang="zh-CN" dirty="0">
                <a:solidFill>
                  <a:schemeClr val="bg1"/>
                </a:solidFill>
              </a:rPr>
              <a:t> -S </a:t>
            </a:r>
            <a:r>
              <a:rPr lang="en-US" altLang="zh-CN" dirty="0" err="1">
                <a:solidFill>
                  <a:schemeClr val="bg1"/>
                </a:solidFill>
              </a:rPr>
              <a:t>hello.c</a:t>
            </a:r>
            <a:r>
              <a:rPr lang="en-US" altLang="zh-CN" dirty="0">
                <a:solidFill>
                  <a:schemeClr val="bg1"/>
                </a:solidFill>
              </a:rPr>
              <a:t> &gt; </a:t>
            </a:r>
            <a:r>
              <a:rPr lang="en-US" altLang="zh-CN" dirty="0" err="1">
                <a:solidFill>
                  <a:schemeClr val="bg1"/>
                </a:solidFill>
              </a:rPr>
              <a:t>hello.s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$ cat </a:t>
            </a:r>
            <a:r>
              <a:rPr lang="en-US" altLang="zh-CN" dirty="0" err="1">
                <a:solidFill>
                  <a:schemeClr val="bg1"/>
                </a:solidFill>
              </a:rPr>
              <a:t>hello.s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.section __TEXT,__</a:t>
            </a:r>
            <a:r>
              <a:rPr lang="en-US" altLang="zh-CN" dirty="0" err="1">
                <a:solidFill>
                  <a:schemeClr val="bg1"/>
                </a:solidFill>
              </a:rPr>
              <a:t>text,regular,pure_instructions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build_version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macos</a:t>
            </a:r>
            <a:r>
              <a:rPr lang="en-US" altLang="zh-CN" dirty="0">
                <a:solidFill>
                  <a:schemeClr val="bg1"/>
                </a:solidFill>
              </a:rPr>
              <a:t>, 10, 14 </a:t>
            </a:r>
            <a:r>
              <a:rPr lang="en-US" altLang="zh-CN" dirty="0" err="1">
                <a:solidFill>
                  <a:schemeClr val="bg1"/>
                </a:solidFill>
              </a:rPr>
              <a:t>sdk_version</a:t>
            </a:r>
            <a:r>
              <a:rPr lang="en-US" altLang="zh-CN" dirty="0">
                <a:solidFill>
                  <a:schemeClr val="bg1"/>
                </a:solidFill>
              </a:rPr>
              <a:t> 10, 14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globl</a:t>
            </a:r>
            <a:r>
              <a:rPr lang="en-US" altLang="zh-CN" dirty="0">
                <a:solidFill>
                  <a:schemeClr val="bg1"/>
                </a:solidFill>
              </a:rPr>
              <a:t> _main ## -- Begin function main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.p2align 4, 0x90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_main: ## @main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cfi_startproc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## %bb.0: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pushq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cfi_def_cfa_offset</a:t>
            </a:r>
            <a:r>
              <a:rPr lang="en-US" altLang="zh-CN" dirty="0">
                <a:solidFill>
                  <a:schemeClr val="bg1"/>
                </a:solidFill>
              </a:rPr>
              <a:t> 16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cfi_offset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r>
              <a:rPr lang="en-US" altLang="zh-CN" dirty="0">
                <a:solidFill>
                  <a:schemeClr val="bg1"/>
                </a:solidFill>
              </a:rPr>
              <a:t>, -16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movq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rsp</a:t>
            </a:r>
            <a:r>
              <a:rPr lang="en-US" altLang="zh-CN" dirty="0">
                <a:solidFill>
                  <a:schemeClr val="bg1"/>
                </a:solidFill>
              </a:rPr>
              <a:t>, 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cfi_def_cfa_register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subq</a:t>
            </a:r>
            <a:r>
              <a:rPr lang="en-US" altLang="zh-CN" dirty="0">
                <a:solidFill>
                  <a:schemeClr val="bg1"/>
                </a:solidFill>
              </a:rPr>
              <a:t> $16, %</a:t>
            </a:r>
            <a:r>
              <a:rPr lang="en-US" altLang="zh-CN" dirty="0" err="1">
                <a:solidFill>
                  <a:schemeClr val="bg1"/>
                </a:solidFill>
              </a:rPr>
              <a:t>rsp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6A2E79-F036-A54F-828C-6935D2D3701B}"/>
              </a:ext>
            </a:extLst>
          </p:cNvPr>
          <p:cNvSpPr txBox="1"/>
          <p:nvPr/>
        </p:nvSpPr>
        <p:spPr>
          <a:xfrm>
            <a:off x="7011853" y="1475249"/>
            <a:ext cx="3939538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leaq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L_.str</a:t>
            </a:r>
            <a:r>
              <a:rPr lang="en-US" altLang="zh-CN" dirty="0">
                <a:solidFill>
                  <a:schemeClr val="bg1"/>
                </a:solidFill>
              </a:rPr>
              <a:t>(%rip), %</a:t>
            </a:r>
            <a:r>
              <a:rPr lang="en-US" altLang="zh-CN" dirty="0" err="1">
                <a:solidFill>
                  <a:schemeClr val="bg1"/>
                </a:solidFill>
              </a:rPr>
              <a:t>rdi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movb</a:t>
            </a:r>
            <a:r>
              <a:rPr lang="en-US" altLang="zh-CN" dirty="0">
                <a:solidFill>
                  <a:schemeClr val="bg1"/>
                </a:solidFill>
              </a:rPr>
              <a:t> $0, %al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callq</a:t>
            </a:r>
            <a:r>
              <a:rPr lang="en-US" altLang="zh-CN" dirty="0">
                <a:solidFill>
                  <a:schemeClr val="bg1"/>
                </a:solidFill>
              </a:rPr>
              <a:t> _</a:t>
            </a:r>
            <a:r>
              <a:rPr lang="en-US" altLang="zh-CN" dirty="0" err="1">
                <a:solidFill>
                  <a:schemeClr val="bg1"/>
                </a:solidFill>
              </a:rPr>
              <a:t>printf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xorl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ecx</a:t>
            </a:r>
            <a:r>
              <a:rPr lang="en-US" altLang="zh-CN" dirty="0">
                <a:solidFill>
                  <a:schemeClr val="bg1"/>
                </a:solidFill>
              </a:rPr>
              <a:t>, %</a:t>
            </a:r>
            <a:r>
              <a:rPr lang="en-US" altLang="zh-CN" dirty="0" err="1">
                <a:solidFill>
                  <a:schemeClr val="bg1"/>
                </a:solidFill>
              </a:rPr>
              <a:t>ecx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movl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eax</a:t>
            </a:r>
            <a:r>
              <a:rPr lang="en-US" altLang="zh-CN" dirty="0">
                <a:solidFill>
                  <a:schemeClr val="bg1"/>
                </a:solidFill>
              </a:rPr>
              <a:t>, -8(%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r>
              <a:rPr lang="en-US" altLang="zh-CN" dirty="0">
                <a:solidFill>
                  <a:schemeClr val="bg1"/>
                </a:solidFill>
              </a:rPr>
              <a:t>) ## 4-byte Spill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movl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ecx</a:t>
            </a:r>
            <a:r>
              <a:rPr lang="en-US" altLang="zh-CN" dirty="0">
                <a:solidFill>
                  <a:schemeClr val="bg1"/>
                </a:solidFill>
              </a:rPr>
              <a:t>, %</a:t>
            </a:r>
            <a:r>
              <a:rPr lang="en-US" altLang="zh-CN" dirty="0" err="1">
                <a:solidFill>
                  <a:schemeClr val="bg1"/>
                </a:solidFill>
              </a:rPr>
              <a:t>eax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addq</a:t>
            </a:r>
            <a:r>
              <a:rPr lang="en-US" altLang="zh-CN" dirty="0">
                <a:solidFill>
                  <a:schemeClr val="bg1"/>
                </a:solidFill>
              </a:rPr>
              <a:t> $16, %</a:t>
            </a:r>
            <a:r>
              <a:rPr lang="en-US" altLang="zh-CN" dirty="0" err="1">
                <a:solidFill>
                  <a:schemeClr val="bg1"/>
                </a:solidFill>
              </a:rPr>
              <a:t>rsp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popq</a:t>
            </a:r>
            <a:r>
              <a:rPr lang="en-US" altLang="zh-CN" dirty="0">
                <a:solidFill>
                  <a:schemeClr val="bg1"/>
                </a:solidFill>
              </a:rPr>
              <a:t> %</a:t>
            </a:r>
            <a:r>
              <a:rPr lang="en-US" altLang="zh-CN" dirty="0" err="1">
                <a:solidFill>
                  <a:schemeClr val="bg1"/>
                </a:solidFill>
              </a:rPr>
              <a:t>rbp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retq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cfi_endproc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## -- End function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.section __TEXT,__</a:t>
            </a:r>
            <a:r>
              <a:rPr lang="en-US" altLang="zh-CN" dirty="0" err="1">
                <a:solidFill>
                  <a:schemeClr val="bg1"/>
                </a:solidFill>
              </a:rPr>
              <a:t>cstring,cstring_literals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L_.str</a:t>
            </a:r>
            <a:r>
              <a:rPr lang="en-US" altLang="zh-CN" dirty="0">
                <a:solidFill>
                  <a:schemeClr val="bg1"/>
                </a:solidFill>
              </a:rPr>
              <a:t>: ## @.str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asciz</a:t>
            </a:r>
            <a:r>
              <a:rPr lang="en-US" altLang="zh-CN" dirty="0">
                <a:solidFill>
                  <a:schemeClr val="bg1"/>
                </a:solidFill>
              </a:rPr>
              <a:t> "</a:t>
            </a:r>
            <a:r>
              <a:rPr lang="en-US" altLang="zh-CN" dirty="0" err="1">
                <a:solidFill>
                  <a:schemeClr val="bg1"/>
                </a:solidFill>
              </a:rPr>
              <a:t>Hello,World</a:t>
            </a:r>
            <a:r>
              <a:rPr lang="en-US" altLang="zh-CN" dirty="0">
                <a:solidFill>
                  <a:schemeClr val="bg1"/>
                </a:solidFill>
              </a:rPr>
              <a:t>!\n"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subsections_via_symbols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950580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从源代码到⼆进制可执⾏程序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1484283" y="1038671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十六进制篇</a:t>
            </a: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313E0D-60BD-C343-BD36-74CDE382CE6A}"/>
              </a:ext>
            </a:extLst>
          </p:cNvPr>
          <p:cNvSpPr txBox="1"/>
          <p:nvPr/>
        </p:nvSpPr>
        <p:spPr>
          <a:xfrm>
            <a:off x="3300561" y="1457682"/>
            <a:ext cx="5343769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$</a:t>
            </a:r>
            <a:r>
              <a:rPr lang="en-US" altLang="zh-CN" dirty="0" err="1">
                <a:solidFill>
                  <a:schemeClr val="bg1"/>
                </a:solidFill>
              </a:rPr>
              <a:t>gcc</a:t>
            </a:r>
            <a:r>
              <a:rPr lang="en-US" altLang="zh-CN" dirty="0">
                <a:solidFill>
                  <a:schemeClr val="bg1"/>
                </a:solidFill>
              </a:rPr>
              <a:t> -c </a:t>
            </a:r>
            <a:r>
              <a:rPr lang="en-US" altLang="zh-CN" dirty="0" err="1">
                <a:solidFill>
                  <a:schemeClr val="bg1"/>
                </a:solidFill>
              </a:rPr>
              <a:t>hello.s</a:t>
            </a:r>
            <a:r>
              <a:rPr lang="en-US" altLang="zh-CN" dirty="0">
                <a:solidFill>
                  <a:schemeClr val="bg1"/>
                </a:solidFill>
              </a:rPr>
              <a:t> -o </a:t>
            </a:r>
            <a:r>
              <a:rPr lang="en-US" altLang="zh-CN" dirty="0" err="1">
                <a:solidFill>
                  <a:schemeClr val="bg1"/>
                </a:solidFill>
              </a:rPr>
              <a:t>hello.o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$ file </a:t>
            </a:r>
            <a:r>
              <a:rPr lang="en-US" altLang="zh-CN" dirty="0" err="1">
                <a:solidFill>
                  <a:schemeClr val="bg1"/>
                </a:solidFill>
              </a:rPr>
              <a:t>hello.o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hello.o</a:t>
            </a:r>
            <a:r>
              <a:rPr lang="en-US" altLang="zh-CN" dirty="0">
                <a:solidFill>
                  <a:schemeClr val="bg1"/>
                </a:solidFill>
              </a:rPr>
              <a:t>: Mach-O 64-bit object x86_64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$ od -h </a:t>
            </a:r>
            <a:r>
              <a:rPr lang="en-US" altLang="zh-CN" dirty="0" err="1">
                <a:solidFill>
                  <a:schemeClr val="bg1"/>
                </a:solidFill>
              </a:rPr>
              <a:t>hello.o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0000000 </a:t>
            </a:r>
            <a:r>
              <a:rPr lang="en-US" altLang="zh-CN" dirty="0" err="1">
                <a:solidFill>
                  <a:schemeClr val="bg1"/>
                </a:solidFill>
              </a:rPr>
              <a:t>facf</a:t>
            </a:r>
            <a:r>
              <a:rPr lang="en-US" altLang="zh-CN" dirty="0">
                <a:solidFill>
                  <a:schemeClr val="bg1"/>
                </a:solidFill>
              </a:rPr>
              <a:t> feed 0007 0100 0003 0000 0001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0000020 0004 0000 0208 0000 2000 0000 0000 0000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0000040 0019 0000 0188 0000 0000 0000 0000 0000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0000060 0000 0000 0000 0000 0000 0000 0000 0000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0000100 0098 0000 0000 0000 0228 0000 0000 0000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0000120 0098 0000 0000 0000 0007 0000 0007 0000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0000140 0004 0000 0000 0000 5f5f 6574 7478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0000160 0000 0000 0000 0000 5f5f 4554 5458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0000200 0000 0000 0000 0000 0000 0000 0000 0000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0000220 002a 0000 0000 0000 0228 0000 0004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0000240 02c0 0000 0002 0000 0400 8000 0000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0000260 0000 0000 0000 0000 5f5f 7363 7274 6e69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0000300 0067 0000 0000 0000 5f5f 4554 5458 0000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0000320 0000 0000 0000 0000 002a 0000 0000 0000</a:t>
            </a:r>
          </a:p>
        </p:txBody>
      </p:sp>
    </p:spTree>
    <p:extLst>
      <p:ext uri="{BB962C8B-B14F-4D97-AF65-F5344CB8AC3E}">
        <p14:creationId xmlns:p14="http://schemas.microsoft.com/office/powerpoint/2010/main" val="24643110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252889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计算机是如何工作的？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1390194" y="2063335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dirty="0"/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D37C1C-4468-A342-A216-C32A71D3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63" y="322589"/>
            <a:ext cx="2540000" cy="207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09F2D1-1A25-9A4D-9029-AEF8EFE0C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54" y="2828320"/>
            <a:ext cx="2948484" cy="29883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DEA32B-B16A-CD4C-A21B-E26989AE5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004" y="3300134"/>
            <a:ext cx="3136900" cy="204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BE3F00-0A42-B440-B1CD-18C9B68B1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722" y="2943068"/>
            <a:ext cx="3193498" cy="26905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411AF2-F173-B545-BD0D-E18303A82407}"/>
              </a:ext>
            </a:extLst>
          </p:cNvPr>
          <p:cNvSpPr txBox="1"/>
          <p:nvPr/>
        </p:nvSpPr>
        <p:spPr>
          <a:xfrm>
            <a:off x="4149474" y="5854599"/>
            <a:ext cx="43418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以及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2017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年的二位图灵奖得主：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John L. Hennessy / David A. Patterson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834898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那么再复杂的⼀点程序了呢？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3704417" y="2565660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dirty="0"/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99B055-3778-E244-B60C-C07899960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35" y="1988269"/>
            <a:ext cx="5196625" cy="2881462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418F118-B956-7A4A-B36E-94C59B18A33B}"/>
              </a:ext>
            </a:extLst>
          </p:cNvPr>
          <p:cNvSpPr txBox="1"/>
          <p:nvPr/>
        </p:nvSpPr>
        <p:spPr>
          <a:xfrm>
            <a:off x="1217762" y="1887811"/>
            <a:ext cx="3778516" cy="1260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我们每天都会各式各样的网站</a:t>
            </a:r>
            <a:endParaRPr lang="en-US" altLang="zh-CN" dirty="0"/>
          </a:p>
          <a:p>
            <a:r>
              <a:rPr lang="zh-CN" altLang="en-US" dirty="0"/>
              <a:t>为这些网站提供的后台服务项目如右图：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Apache</a:t>
            </a:r>
            <a:r>
              <a:rPr lang="zh-CN" altLang="en-US" dirty="0"/>
              <a:t>、</a:t>
            </a:r>
            <a:r>
              <a:rPr lang="en-US" altLang="zh-CN" dirty="0"/>
              <a:t>Nginx</a:t>
            </a:r>
            <a:r>
              <a:rPr lang="zh-CN" altLang="en-US" dirty="0"/>
              <a:t> 均是开放源代码项目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2370B-2C9C-B648-8E1D-0C34E017D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9471" y="4320458"/>
            <a:ext cx="8879825" cy="914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57D3A3-9B76-334E-99B0-1CB6CD44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675" y="5774919"/>
            <a:ext cx="2971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6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那么再复杂的⼀点程序了呢？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215366" y="2288044"/>
            <a:ext cx="3778516" cy="44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这个世界上哪款网页浏览器最流行？</a:t>
            </a: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 descr="图片包含 文字, 地图&#10;&#10;描述已自动生成">
            <a:extLst>
              <a:ext uri="{FF2B5EF4-FFF2-40B4-BE49-F238E27FC236}">
                <a16:creationId xmlns:a16="http://schemas.microsoft.com/office/drawing/2014/main" id="{14349AE2-D5B1-054A-BB86-B2C3FA5F8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65" y="1207518"/>
            <a:ext cx="8082208" cy="45462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808DD2-5260-1C47-A9DB-98E262F8E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27" y="3762126"/>
            <a:ext cx="2971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21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84283" y="667385"/>
            <a:ext cx="228523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开放源代码软件定义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1431303" y="1822158"/>
            <a:ext cx="3778516" cy="413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1. ⾃</a:t>
            </a:r>
            <a:r>
              <a:rPr lang="zh-CN" altLang="en-US" dirty="0"/>
              <a:t>由再发布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源代码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派⽣作品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作者源代码的完整性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不能歧视任何个⼈和团体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不能歧视任何领域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许可证的发布</a:t>
            </a:r>
          </a:p>
          <a:p>
            <a:r>
              <a:rPr lang="en-US" altLang="zh-CN" dirty="0"/>
              <a:t>8. </a:t>
            </a:r>
            <a:r>
              <a:rPr lang="zh-CN" altLang="en-US" dirty="0"/>
              <a:t>许可证不能针对某个产品</a:t>
            </a:r>
          </a:p>
          <a:p>
            <a:r>
              <a:rPr lang="en-US" altLang="zh-CN" dirty="0"/>
              <a:t>9. </a:t>
            </a:r>
            <a:r>
              <a:rPr lang="zh-CN" altLang="en-US" dirty="0"/>
              <a:t>许可证不能约束其他软件</a:t>
            </a:r>
          </a:p>
          <a:p>
            <a:r>
              <a:rPr lang="en-US" altLang="zh-CN" dirty="0"/>
              <a:t>10. </a:t>
            </a:r>
            <a:r>
              <a:rPr lang="zh-CN" altLang="en-US" dirty="0"/>
              <a:t>许可证必须独⽴于技术</a:t>
            </a: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65C1EF-2033-C94F-BFBE-16979F79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89" y="736039"/>
            <a:ext cx="2433749" cy="2433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D98BAC-6A53-A14D-9AEE-A80ADF22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52" y="3688213"/>
            <a:ext cx="3048000" cy="2349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9FA87A-A6AA-FE46-AFE0-120D0CA679C5}"/>
              </a:ext>
            </a:extLst>
          </p:cNvPr>
          <p:cNvSpPr txBox="1"/>
          <p:nvPr/>
        </p:nvSpPr>
        <p:spPr>
          <a:xfrm>
            <a:off x="3237437" y="1365177"/>
            <a:ext cx="481798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https://opensource.org/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3067883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57" name="第四模块标题"/>
          <p:cNvSpPr txBox="1"/>
          <p:nvPr/>
        </p:nvSpPr>
        <p:spPr>
          <a:xfrm>
            <a:off x="3896039" y="3884094"/>
            <a:ext cx="439992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目前的商业和社会力量</a:t>
            </a:r>
          </a:p>
        </p:txBody>
      </p:sp>
      <p:sp>
        <p:nvSpPr>
          <p:cNvPr id="158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文本框 4"/>
          <p:cNvSpPr txBox="1"/>
          <p:nvPr/>
        </p:nvSpPr>
        <p:spPr>
          <a:xfrm>
            <a:off x="4206742" y="4564664"/>
            <a:ext cx="3778516" cy="49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开源为我们的生活起了多大的作用？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94" name="第一模块标题"/>
          <p:cNvSpPr txBox="1"/>
          <p:nvPr/>
        </p:nvSpPr>
        <p:spPr>
          <a:xfrm>
            <a:off x="1706049" y="714480"/>
            <a:ext cx="301620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⽆处不在的开放源代码软件</a:t>
            </a:r>
          </a:p>
        </p:txBody>
      </p:sp>
      <p:sp>
        <p:nvSpPr>
          <p:cNvPr id="195" name="文本框 4"/>
          <p:cNvSpPr txBox="1"/>
          <p:nvPr/>
        </p:nvSpPr>
        <p:spPr>
          <a:xfrm>
            <a:off x="1431302" y="1869253"/>
            <a:ext cx="4664697" cy="371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打开你的手机，设置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关于本机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法律声明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在云主机和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站点中占据了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70%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的服务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90%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多的编程语言均是开放源代码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Chromium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占据了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80%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的浏览器市场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访问网站的加密程序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看视频、听音乐所运行的编解码程序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看到的系统字体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互联网巨头纷纷拥抱开源：从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Google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到腾讯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B12E25-CA52-3F45-B215-A2F923CD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367" y="1807130"/>
            <a:ext cx="4051300" cy="3035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612763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华东师范大学：数据与工程学院：开源软件设计与开发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4865368" y="3175913"/>
            <a:ext cx="2796707" cy="10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来龙与去脉</a:t>
            </a:r>
            <a:endParaRPr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7801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94" name="第一模块标题"/>
          <p:cNvSpPr txBox="1"/>
          <p:nvPr/>
        </p:nvSpPr>
        <p:spPr>
          <a:xfrm>
            <a:off x="1706049" y="714480"/>
            <a:ext cx="3503521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开放源代码软件是如何赚钱的？</a:t>
            </a:r>
          </a:p>
        </p:txBody>
      </p:sp>
      <p:sp>
        <p:nvSpPr>
          <p:cNvPr id="195" name="文本框 4"/>
          <p:cNvSpPr txBox="1"/>
          <p:nvPr/>
        </p:nvSpPr>
        <p:spPr>
          <a:xfrm>
            <a:off x="862297" y="1978696"/>
            <a:ext cx="4664697" cy="1670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人首先得过了自己个体主观想法这一关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软件的价值所在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授权、服务、培训、订阅、周边、组合、锁定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开放源代码软件仍然符合信息产品的所有特征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56F98-5D01-2049-AE1E-97939FDA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33" y="1258064"/>
            <a:ext cx="5246770" cy="46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40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94" name="第一模块标题"/>
          <p:cNvSpPr txBox="1"/>
          <p:nvPr/>
        </p:nvSpPr>
        <p:spPr>
          <a:xfrm>
            <a:off x="1519109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开放源代码所形成的商业市场</a:t>
            </a: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 descr="图片包含 文字, 屏幕截图, 地图&#10;&#10;描述已自动生成">
            <a:extLst>
              <a:ext uri="{FF2B5EF4-FFF2-40B4-BE49-F238E27FC236}">
                <a16:creationId xmlns:a16="http://schemas.microsoft.com/office/drawing/2014/main" id="{07945C99-0B1A-A84A-BCBD-D0CD4799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88" y="1312623"/>
            <a:ext cx="8478858" cy="45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910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94" name="第一模块标题"/>
          <p:cNvSpPr txBox="1"/>
          <p:nvPr/>
        </p:nvSpPr>
        <p:spPr>
          <a:xfrm>
            <a:off x="1519109" y="667385"/>
            <a:ext cx="325986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开放源代码所形成的商业市场</a:t>
            </a: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29DEC1F-18E4-7E47-91F7-4E62E7FD6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84753"/>
              </p:ext>
            </p:extLst>
          </p:nvPr>
        </p:nvGraphicFramePr>
        <p:xfrm>
          <a:off x="4884512" y="1333936"/>
          <a:ext cx="6953161" cy="45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152679F-2E51-F942-98AF-F1849B5981C3}"/>
              </a:ext>
            </a:extLst>
          </p:cNvPr>
          <p:cNvSpPr txBox="1"/>
          <p:nvPr/>
        </p:nvSpPr>
        <p:spPr>
          <a:xfrm>
            <a:off x="4387842" y="6111469"/>
            <a:ext cx="17081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单位：十亿美元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A21D2-4699-CE4D-B9EB-E7A8D2FF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54" y="2605611"/>
            <a:ext cx="3048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215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784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57" name="第四模块标题"/>
          <p:cNvSpPr txBox="1"/>
          <p:nvPr/>
        </p:nvSpPr>
        <p:spPr>
          <a:xfrm>
            <a:off x="4109526" y="3884094"/>
            <a:ext cx="396916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开放源代码软件简史</a:t>
            </a:r>
          </a:p>
        </p:txBody>
      </p:sp>
      <p:sp>
        <p:nvSpPr>
          <p:cNvPr id="158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文本框 4"/>
          <p:cNvSpPr txBox="1"/>
          <p:nvPr/>
        </p:nvSpPr>
        <p:spPr>
          <a:xfrm>
            <a:off x="4206742" y="4564664"/>
            <a:ext cx="3778516" cy="56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点击这里编辑副标题或者说明内容</a:t>
            </a: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86395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94" name="第一模块标题"/>
          <p:cNvSpPr txBox="1"/>
          <p:nvPr/>
        </p:nvSpPr>
        <p:spPr>
          <a:xfrm>
            <a:off x="1738050" y="667385"/>
            <a:ext cx="228523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开放源代码软件简史</a:t>
            </a: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0" name="直接连接符 26">
            <a:extLst>
              <a:ext uri="{FF2B5EF4-FFF2-40B4-BE49-F238E27FC236}">
                <a16:creationId xmlns:a16="http://schemas.microsoft.com/office/drawing/2014/main" id="{5B5E844B-A232-4246-A217-3E8591059F56}"/>
              </a:ext>
            </a:extLst>
          </p:cNvPr>
          <p:cNvCxnSpPr>
            <a:cxnSpLocks/>
          </p:cNvCxnSpPr>
          <p:nvPr/>
        </p:nvCxnSpPr>
        <p:spPr>
          <a:xfrm>
            <a:off x="0" y="6427128"/>
            <a:ext cx="12192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556CB90-EE37-3B4B-9C07-89850A843AC4}"/>
              </a:ext>
            </a:extLst>
          </p:cNvPr>
          <p:cNvCxnSpPr/>
          <p:nvPr/>
        </p:nvCxnSpPr>
        <p:spPr>
          <a:xfrm>
            <a:off x="309966" y="3409622"/>
            <a:ext cx="11546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63F64AB2-961C-4A4D-9B7C-FE8E454230E5}"/>
              </a:ext>
            </a:extLst>
          </p:cNvPr>
          <p:cNvCxnSpPr/>
          <p:nvPr/>
        </p:nvCxnSpPr>
        <p:spPr>
          <a:xfrm>
            <a:off x="1062433" y="3409620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1334978-1AFA-3447-93E4-63D39D794040}"/>
              </a:ext>
            </a:extLst>
          </p:cNvPr>
          <p:cNvSpPr txBox="1"/>
          <p:nvPr/>
        </p:nvSpPr>
        <p:spPr>
          <a:xfrm>
            <a:off x="1184206" y="373501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开放源码促进会（</a:t>
            </a:r>
            <a:r>
              <a:rPr kumimoji="1" lang="en-US" altLang="zh-CN" dirty="0">
                <a:solidFill>
                  <a:schemeClr val="bg1"/>
                </a:solidFill>
              </a:rPr>
              <a:t>OSI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  <a:r>
              <a:rPr kumimoji="1" lang="en-US" altLang="zh-CN" dirty="0">
                <a:solidFill>
                  <a:schemeClr val="bg1"/>
                </a:solidFill>
              </a:rPr>
              <a:t>,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致力于推广开源定义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FA8FF4D-BBE1-404B-A980-99847F65AD8C}"/>
              </a:ext>
            </a:extLst>
          </p:cNvPr>
          <p:cNvCxnSpPr/>
          <p:nvPr/>
        </p:nvCxnSpPr>
        <p:spPr>
          <a:xfrm>
            <a:off x="2677348" y="2231748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4E5EF01-1444-2A42-B863-DE1E91D31E94}"/>
              </a:ext>
            </a:extLst>
          </p:cNvPr>
          <p:cNvCxnSpPr/>
          <p:nvPr/>
        </p:nvCxnSpPr>
        <p:spPr>
          <a:xfrm>
            <a:off x="4374590" y="3409620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652D95F-14EC-AE4D-B45B-70131D30631E}"/>
              </a:ext>
            </a:extLst>
          </p:cNvPr>
          <p:cNvCxnSpPr/>
          <p:nvPr/>
        </p:nvCxnSpPr>
        <p:spPr>
          <a:xfrm>
            <a:off x="6160497" y="2251129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BC164B5-9F3B-134B-8551-3AD56DE56682}"/>
              </a:ext>
            </a:extLst>
          </p:cNvPr>
          <p:cNvSpPr txBox="1"/>
          <p:nvPr/>
        </p:nvSpPr>
        <p:spPr>
          <a:xfrm>
            <a:off x="1518757" y="17076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Apache </a:t>
            </a:r>
            <a:r>
              <a:rPr kumimoji="1" lang="zh-CN" altLang="en-US" dirty="0">
                <a:solidFill>
                  <a:schemeClr val="bg1"/>
                </a:solidFill>
              </a:rPr>
              <a:t>软件基金会</a:t>
            </a:r>
            <a:r>
              <a:rPr kumimoji="1" lang="en-US" altLang="zh-CN" dirty="0">
                <a:solidFill>
                  <a:schemeClr val="bg1"/>
                </a:solidFill>
              </a:rPr>
              <a:t>,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为开源软件项目提供支持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615FA7-8391-E04A-8AF6-84495C1F51FF}"/>
              </a:ext>
            </a:extLst>
          </p:cNvPr>
          <p:cNvSpPr txBox="1"/>
          <p:nvPr/>
        </p:nvSpPr>
        <p:spPr>
          <a:xfrm>
            <a:off x="3562350" y="46481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红帽公司变更发行版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RHEL</a:t>
            </a:r>
            <a:r>
              <a:rPr kumimoji="1" lang="zh-CN" altLang="en-US" dirty="0">
                <a:solidFill>
                  <a:schemeClr val="bg1"/>
                </a:solidFill>
              </a:rPr>
              <a:t>出世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FEA46E-49A1-E14F-9744-0AAAD3585D68}"/>
              </a:ext>
            </a:extLst>
          </p:cNvPr>
          <p:cNvSpPr txBox="1"/>
          <p:nvPr/>
        </p:nvSpPr>
        <p:spPr>
          <a:xfrm>
            <a:off x="713619" y="29053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1998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FD179C-8410-B74D-BF69-28C520BE2333}"/>
              </a:ext>
            </a:extLst>
          </p:cNvPr>
          <p:cNvSpPr txBox="1"/>
          <p:nvPr/>
        </p:nvSpPr>
        <p:spPr>
          <a:xfrm>
            <a:off x="2328535" y="34330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1999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C94EECB-9D44-104A-96C8-D5E2AB3BFE1F}"/>
              </a:ext>
            </a:extLst>
          </p:cNvPr>
          <p:cNvSpPr txBox="1"/>
          <p:nvPr/>
        </p:nvSpPr>
        <p:spPr>
          <a:xfrm>
            <a:off x="4033782" y="30837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2002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1BAFE3B-EC49-9A4D-8CA6-F791230935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26" y="4564395"/>
            <a:ext cx="1221702" cy="17274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374D31-7B4D-BC4C-9529-673B9CCD90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027" y="1438416"/>
            <a:ext cx="787262" cy="139200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22CCAA1-B777-8843-AE6F-BA7AD47C0655}"/>
              </a:ext>
            </a:extLst>
          </p:cNvPr>
          <p:cNvSpPr txBox="1"/>
          <p:nvPr/>
        </p:nvSpPr>
        <p:spPr>
          <a:xfrm>
            <a:off x="5850338" y="34942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2005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A713DD-C03F-6A49-95B0-F8EC30BE9000}"/>
              </a:ext>
            </a:extLst>
          </p:cNvPr>
          <p:cNvSpPr txBox="1"/>
          <p:nvPr/>
        </p:nvSpPr>
        <p:spPr>
          <a:xfrm>
            <a:off x="5751715" y="171886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Git</a:t>
            </a:r>
            <a:r>
              <a:rPr kumimoji="1" lang="zh-CN" altLang="en-US" dirty="0">
                <a:solidFill>
                  <a:schemeClr val="bg1"/>
                </a:solidFill>
              </a:rPr>
              <a:t>诞生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85F7C9-28BA-C84A-8F81-8FAAD2EE8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782" y="5294475"/>
            <a:ext cx="1100177" cy="1100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503710-CA52-714A-8511-260E2FA1C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714" y="602101"/>
            <a:ext cx="2681565" cy="91209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3573E9E-DB08-C043-B6C3-7B6AC00EA452}"/>
              </a:ext>
            </a:extLst>
          </p:cNvPr>
          <p:cNvSpPr txBox="1"/>
          <p:nvPr/>
        </p:nvSpPr>
        <p:spPr>
          <a:xfrm>
            <a:off x="7529938" y="306727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2006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FD973A53-48E0-3B46-B013-97FFBC129453}"/>
              </a:ext>
            </a:extLst>
          </p:cNvPr>
          <p:cNvCxnSpPr/>
          <p:nvPr/>
        </p:nvCxnSpPr>
        <p:spPr>
          <a:xfrm>
            <a:off x="7865927" y="3393010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7EE476D-2C5E-7349-83D1-F2AF90AE39E6}"/>
              </a:ext>
            </a:extLst>
          </p:cNvPr>
          <p:cNvSpPr txBox="1"/>
          <p:nvPr/>
        </p:nvSpPr>
        <p:spPr>
          <a:xfrm>
            <a:off x="8324295" y="16913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Android</a:t>
            </a:r>
            <a:r>
              <a:rPr kumimoji="1" lang="zh-CN" altLang="en-US" dirty="0">
                <a:solidFill>
                  <a:schemeClr val="bg1"/>
                </a:solidFill>
              </a:rPr>
              <a:t> 惊艳诞生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335105D-5518-E546-9C24-3BC63FAA1F8B}"/>
              </a:ext>
            </a:extLst>
          </p:cNvPr>
          <p:cNvSpPr txBox="1"/>
          <p:nvPr/>
        </p:nvSpPr>
        <p:spPr>
          <a:xfrm>
            <a:off x="9033045" y="34748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2008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19462655-11D3-544C-8E20-60541727A56F}"/>
              </a:ext>
            </a:extLst>
          </p:cNvPr>
          <p:cNvCxnSpPr/>
          <p:nvPr/>
        </p:nvCxnSpPr>
        <p:spPr>
          <a:xfrm>
            <a:off x="9369034" y="2201433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E26CBB3-A8E4-1447-BC88-3969FCC66C41}"/>
              </a:ext>
            </a:extLst>
          </p:cNvPr>
          <p:cNvSpPr txBox="1"/>
          <p:nvPr/>
        </p:nvSpPr>
        <p:spPr>
          <a:xfrm>
            <a:off x="6932861" y="4673577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 从</a:t>
            </a:r>
            <a:r>
              <a:rPr kumimoji="1" lang="en-US" altLang="zh-CN" dirty="0" err="1">
                <a:solidFill>
                  <a:schemeClr val="bg1"/>
                </a:solidFill>
              </a:rPr>
              <a:t>Nutch</a:t>
            </a:r>
            <a:r>
              <a:rPr kumimoji="1" lang="zh-CN" altLang="en-US" dirty="0">
                <a:solidFill>
                  <a:schemeClr val="bg1"/>
                </a:solidFill>
              </a:rPr>
              <a:t>中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分离出来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949E94-20D6-CA48-90A0-0EB36D4201B7}"/>
              </a:ext>
            </a:extLst>
          </p:cNvPr>
          <p:cNvSpPr txBox="1"/>
          <p:nvPr/>
        </p:nvSpPr>
        <p:spPr>
          <a:xfrm>
            <a:off x="10657508" y="29482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2013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2AD235AF-7529-694C-BCC9-FD94D7E46CCE}"/>
              </a:ext>
            </a:extLst>
          </p:cNvPr>
          <p:cNvCxnSpPr/>
          <p:nvPr/>
        </p:nvCxnSpPr>
        <p:spPr>
          <a:xfrm>
            <a:off x="11001165" y="3419697"/>
            <a:ext cx="0" cy="11778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C90F090F-5445-8045-B636-4177153D667D}"/>
              </a:ext>
            </a:extLst>
          </p:cNvPr>
          <p:cNvSpPr txBox="1"/>
          <p:nvPr/>
        </p:nvSpPr>
        <p:spPr>
          <a:xfrm>
            <a:off x="9705024" y="4587063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Docker</a:t>
            </a:r>
            <a:r>
              <a:rPr kumimoji="1" lang="zh-CN" altLang="en-US" dirty="0">
                <a:solidFill>
                  <a:schemeClr val="bg1"/>
                </a:solidFill>
              </a:rPr>
              <a:t> 改变了世界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FF4F4D-B75F-8D41-8B85-710570062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2478" y="5419334"/>
            <a:ext cx="2319351" cy="1125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38F87-6522-9342-9AC5-C0D6B6DB55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8566" y="257887"/>
            <a:ext cx="2009294" cy="1004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909F22-E2C3-2E4D-9522-125EB6DC66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4515" y="1132499"/>
            <a:ext cx="1635620" cy="16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251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94" name="第一模块标题"/>
          <p:cNvSpPr txBox="1"/>
          <p:nvPr/>
        </p:nvSpPr>
        <p:spPr>
          <a:xfrm>
            <a:off x="1738050" y="667385"/>
            <a:ext cx="228523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开放源代码软件简史</a:t>
            </a: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 descr="图片包含 人员, 建筑物, 地面, 墙壁&#10;&#10;描述已自动生成">
            <a:extLst>
              <a:ext uri="{FF2B5EF4-FFF2-40B4-BE49-F238E27FC236}">
                <a16:creationId xmlns:a16="http://schemas.microsoft.com/office/drawing/2014/main" id="{8F7BD667-4F05-4A48-9DA4-B02351AB9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13" y="1352499"/>
            <a:ext cx="7590754" cy="45153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BA3A62-02C1-E142-B71F-A5D2AE42FF2A}"/>
              </a:ext>
            </a:extLst>
          </p:cNvPr>
          <p:cNvSpPr txBox="1"/>
          <p:nvPr/>
        </p:nvSpPr>
        <p:spPr>
          <a:xfrm>
            <a:off x="730083" y="6149327"/>
            <a:ext cx="50167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1998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年的开源峰会，这样的小众，改变了世界。</a:t>
            </a:r>
          </a:p>
        </p:txBody>
      </p:sp>
    </p:spTree>
    <p:extLst>
      <p:ext uri="{BB962C8B-B14F-4D97-AF65-F5344CB8AC3E}">
        <p14:creationId xmlns:p14="http://schemas.microsoft.com/office/powerpoint/2010/main" val="102775846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94" name="第一模块标题"/>
          <p:cNvSpPr txBox="1"/>
          <p:nvPr/>
        </p:nvSpPr>
        <p:spPr>
          <a:xfrm>
            <a:off x="1868482" y="694639"/>
            <a:ext cx="4234491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更为早期的时期，请同学们自行查阅。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5" name="文本框 4"/>
          <p:cNvSpPr txBox="1"/>
          <p:nvPr/>
        </p:nvSpPr>
        <p:spPr>
          <a:xfrm>
            <a:off x="1158391" y="1850494"/>
            <a:ext cx="3778516" cy="412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比尔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盖茨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至电脑爱好者的一封信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Unix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BSD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的故事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Emacs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和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的争斗史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Richard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Stallman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GNU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自由软件基金会的来龙去脉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高德纳的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Tex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程序设计的艺术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Apache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的诞生与发展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大教堂与集市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的发表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Debian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发行版以及其公民宣言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C0457-2CB8-F243-BC24-E3144940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56" y="1317887"/>
            <a:ext cx="4811869" cy="4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95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784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57" name="第四模块标题"/>
          <p:cNvSpPr txBox="1"/>
          <p:nvPr/>
        </p:nvSpPr>
        <p:spPr>
          <a:xfrm>
            <a:off x="4109526" y="3884094"/>
            <a:ext cx="396916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课程作业与日常沟通</a:t>
            </a:r>
          </a:p>
        </p:txBody>
      </p:sp>
      <p:sp>
        <p:nvSpPr>
          <p:cNvPr id="158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文本框 4"/>
          <p:cNvSpPr txBox="1"/>
          <p:nvPr/>
        </p:nvSpPr>
        <p:spPr>
          <a:xfrm>
            <a:off x="4206742" y="4564664"/>
            <a:ext cx="3778516" cy="49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灵活的空间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40815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94" name="第一模块标题"/>
          <p:cNvSpPr txBox="1"/>
          <p:nvPr/>
        </p:nvSpPr>
        <p:spPr>
          <a:xfrm>
            <a:off x="1698382" y="694639"/>
            <a:ext cx="155427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消息发布通道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47E837AB-9199-354B-A765-CDB4A9CE732C}"/>
              </a:ext>
            </a:extLst>
          </p:cNvPr>
          <p:cNvSpPr txBox="1"/>
          <p:nvPr/>
        </p:nvSpPr>
        <p:spPr>
          <a:xfrm>
            <a:off x="1324532" y="5109474"/>
            <a:ext cx="2561148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X-lab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开放实验室公众号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3346392A-A8E5-1A45-9396-CEF6A335B59C}"/>
              </a:ext>
            </a:extLst>
          </p:cNvPr>
          <p:cNvSpPr txBox="1"/>
          <p:nvPr/>
        </p:nvSpPr>
        <p:spPr>
          <a:xfrm>
            <a:off x="7205102" y="5109474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开源之道，个人博客镜像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 descr="图片包含 纵横字谜, 文字, 室内&#10;&#10;描述已自动生成">
            <a:extLst>
              <a:ext uri="{FF2B5EF4-FFF2-40B4-BE49-F238E27FC236}">
                <a16:creationId xmlns:a16="http://schemas.microsoft.com/office/drawing/2014/main" id="{DDDD3F12-11C9-F142-8990-2D60634FB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67" y="1837924"/>
            <a:ext cx="2959100" cy="2959100"/>
          </a:xfrm>
          <a:prstGeom prst="rect">
            <a:avLst/>
          </a:prstGeom>
        </p:spPr>
      </p:pic>
      <p:pic>
        <p:nvPicPr>
          <p:cNvPr id="5" name="图片 4" descr="图片包含 文字, 纵横字谜, 室内&#10;&#10;描述已自动生成">
            <a:extLst>
              <a:ext uri="{FF2B5EF4-FFF2-40B4-BE49-F238E27FC236}">
                <a16:creationId xmlns:a16="http://schemas.microsoft.com/office/drawing/2014/main" id="{3BFFBDA5-443B-6745-ADDC-A9A3C9951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91" y="1859198"/>
            <a:ext cx="2866694" cy="28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66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0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261" name="图表颜色事例"/>
          <p:cNvSpPr txBox="1"/>
          <p:nvPr/>
        </p:nvSpPr>
        <p:spPr>
          <a:xfrm>
            <a:off x="1737019" y="694639"/>
            <a:ext cx="200170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 spc="2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如何沟通和联系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3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DED0B1-A789-6C45-A83B-0A224A03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27" y="1245733"/>
            <a:ext cx="3854031" cy="4496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ACD664-E70F-144A-8D37-4C7DA98E0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718" y="1331986"/>
            <a:ext cx="3810001" cy="178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DB0B68-33F3-A34B-9F3C-9AAECF922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31" y="3351896"/>
            <a:ext cx="2759573" cy="27595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612763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华东师范大学：数据与工程学院：开源软件设计与开发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4865368" y="3175913"/>
            <a:ext cx="2796707" cy="10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对象与基础</a:t>
            </a:r>
            <a:endParaRPr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92880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0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261" name="图表颜色事例"/>
          <p:cNvSpPr txBox="1"/>
          <p:nvPr/>
        </p:nvSpPr>
        <p:spPr>
          <a:xfrm>
            <a:off x="1865807" y="667385"/>
            <a:ext cx="118339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 spc="2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课堂作业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2" name="文本框 4"/>
          <p:cNvSpPr txBox="1"/>
          <p:nvPr/>
        </p:nvSpPr>
        <p:spPr>
          <a:xfrm>
            <a:off x="4473185" y="2510466"/>
            <a:ext cx="7559899" cy="10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https://code.kfcoding.com/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3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9AB7F-47FD-D94D-98F6-40264FF8B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5" y="1964707"/>
            <a:ext cx="2962722" cy="36423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2666E8-9AC4-4C4D-939A-69CD0B67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587" y="3856148"/>
            <a:ext cx="2167693" cy="19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95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93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04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94" name="第一模块标题"/>
          <p:cNvSpPr txBox="1"/>
          <p:nvPr/>
        </p:nvSpPr>
        <p:spPr>
          <a:xfrm>
            <a:off x="1698382" y="694639"/>
            <a:ext cx="155427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推荐图书列表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6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56816-57C9-7E41-8C6A-F505BC10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652" y="1924013"/>
            <a:ext cx="2061156" cy="2702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62C43E-B088-5B41-838D-5E12DC1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50037"/>
            <a:ext cx="2230317" cy="2676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32255-38E6-554B-AEC3-ACF099744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53" y="1849412"/>
            <a:ext cx="1827110" cy="2821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C1DF39-8A0E-354D-A375-3F880A1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822" y="1924013"/>
            <a:ext cx="2143171" cy="27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87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线条"/>
          <p:cNvSpPr/>
          <p:nvPr/>
        </p:nvSpPr>
        <p:spPr>
          <a:xfrm>
            <a:off x="2441382" y="2366335"/>
            <a:ext cx="7309235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线条"/>
          <p:cNvSpPr/>
          <p:nvPr/>
        </p:nvSpPr>
        <p:spPr>
          <a:xfrm>
            <a:off x="2459203" y="4319842"/>
            <a:ext cx="7434387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4">
            <a:alphaModFix amt="80344"/>
          </a:blip>
          <a:stretch>
            <a:fillRect/>
          </a:stretch>
        </p:blipFill>
        <p:spPr>
          <a:xfrm>
            <a:off x="2378807" y="2818309"/>
            <a:ext cx="7434386" cy="103686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圆形"/>
          <p:cNvSpPr/>
          <p:nvPr/>
        </p:nvSpPr>
        <p:spPr>
          <a:xfrm>
            <a:off x="4954580" y="5267630"/>
            <a:ext cx="79847" cy="79847"/>
          </a:xfrm>
          <a:prstGeom prst="ellipse">
            <a:avLst/>
          </a:prstGeom>
          <a:solidFill>
            <a:srgbClr val="07A0D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5" name="圆形"/>
          <p:cNvSpPr/>
          <p:nvPr/>
        </p:nvSpPr>
        <p:spPr>
          <a:xfrm>
            <a:off x="7157573" y="5267630"/>
            <a:ext cx="79847" cy="79847"/>
          </a:xfrm>
          <a:prstGeom prst="ellipse">
            <a:avLst/>
          </a:prstGeom>
          <a:solidFill>
            <a:srgbClr val="99D6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612763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华东师范大学：数据与工程学院：开源软件设计与开发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4208546" y="3186419"/>
            <a:ext cx="4458936" cy="10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课程大纲介绍</a:t>
            </a:r>
            <a:endParaRPr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365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167" name="第一模块标题"/>
          <p:cNvSpPr txBox="1"/>
          <p:nvPr/>
        </p:nvSpPr>
        <p:spPr>
          <a:xfrm>
            <a:off x="1801550" y="693174"/>
            <a:ext cx="612763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华东师范大学：数据与工程学院：开源软件设计与开发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2520690" y="3186419"/>
            <a:ext cx="7150620" cy="10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指导老师、讲师及助教介绍</a:t>
            </a:r>
            <a:endParaRPr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5827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-封面 2.jpg" descr="PPT-封面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文本框 4"/>
          <p:cNvSpPr txBox="1"/>
          <p:nvPr/>
        </p:nvSpPr>
        <p:spPr>
          <a:xfrm>
            <a:off x="2349417" y="3299370"/>
            <a:ext cx="7493167" cy="1191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4400" b="1" spc="30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开源软件设计与开发：概览</a:t>
            </a:r>
            <a:endParaRPr dirty="0"/>
          </a:p>
        </p:txBody>
      </p:sp>
      <p:pic>
        <p:nvPicPr>
          <p:cNvPr id="9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42" y="1338381"/>
            <a:ext cx="949716" cy="13724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4"/>
          <p:cNvSpPr txBox="1"/>
          <p:nvPr/>
        </p:nvSpPr>
        <p:spPr>
          <a:xfrm>
            <a:off x="4993132" y="5090383"/>
            <a:ext cx="4653143" cy="54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/>
              <a:t>主讲人</a:t>
            </a:r>
            <a:r>
              <a:rPr dirty="0"/>
              <a:t>：</a:t>
            </a:r>
            <a:r>
              <a:rPr lang="zh-CN" altLang="en-US" dirty="0"/>
              <a:t>李建盛（适兕</a:t>
            </a:r>
            <a:r>
              <a:rPr lang="en-US" altLang="zh-CN" dirty="0"/>
              <a:t>@</a:t>
            </a:r>
            <a:r>
              <a:rPr lang="zh-CN" altLang="en-US" dirty="0"/>
              <a:t>开源之道）</a:t>
            </a:r>
            <a:endParaRPr dirty="0"/>
          </a:p>
        </p:txBody>
      </p:sp>
      <p:sp>
        <p:nvSpPr>
          <p:cNvPr id="98" name="圆角矩形"/>
          <p:cNvSpPr/>
          <p:nvPr/>
        </p:nvSpPr>
        <p:spPr>
          <a:xfrm>
            <a:off x="5449727" y="5644746"/>
            <a:ext cx="1307776" cy="6309"/>
          </a:xfrm>
          <a:prstGeom prst="roundRect">
            <a:avLst>
              <a:gd name="adj" fmla="val 50000"/>
            </a:avLst>
          </a:prstGeom>
          <a:solidFill>
            <a:srgbClr val="07A0D6">
              <a:alpha val="880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9773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PT-封面211.jpg" descr="PPT-封面211.jpg"/>
          <p:cNvPicPr>
            <a:picLocks noChangeAspect="1"/>
          </p:cNvPicPr>
          <p:nvPr/>
        </p:nvPicPr>
        <p:blipFill>
          <a:blip r:embed="rId2"/>
          <a:srcRect l="7" r="7"/>
          <a:stretch>
            <a:fillRect/>
          </a:stretch>
        </p:blipFill>
        <p:spPr>
          <a:xfrm>
            <a:off x="928" y="980"/>
            <a:ext cx="12190144" cy="685604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TENTS"/>
          <p:cNvSpPr txBox="1"/>
          <p:nvPr/>
        </p:nvSpPr>
        <p:spPr>
          <a:xfrm>
            <a:off x="4905502" y="807110"/>
            <a:ext cx="2565401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</a:t>
            </a:r>
          </a:p>
        </p:txBody>
      </p:sp>
      <p:sp>
        <p:nvSpPr>
          <p:cNvPr id="102" name="目  录"/>
          <p:cNvSpPr txBox="1"/>
          <p:nvPr/>
        </p:nvSpPr>
        <p:spPr>
          <a:xfrm>
            <a:off x="5648484" y="1237456"/>
            <a:ext cx="107943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 spc="29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目  录</a:t>
            </a:r>
          </a:p>
        </p:txBody>
      </p:sp>
      <p:sp>
        <p:nvSpPr>
          <p:cNvPr id="103" name="线条"/>
          <p:cNvSpPr/>
          <p:nvPr/>
        </p:nvSpPr>
        <p:spPr>
          <a:xfrm flipV="1">
            <a:off x="4776907" y="1443186"/>
            <a:ext cx="1" cy="4870541"/>
          </a:xfrm>
          <a:prstGeom prst="line">
            <a:avLst/>
          </a:prstGeom>
          <a:ln w="25400">
            <a:solidFill>
              <a:srgbClr val="111214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标题"/>
          <p:cNvSpPr txBox="1"/>
          <p:nvPr/>
        </p:nvSpPr>
        <p:spPr>
          <a:xfrm>
            <a:off x="3496195" y="2703613"/>
            <a:ext cx="13843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意义和理念</a:t>
            </a:r>
            <a:endParaRPr dirty="0"/>
          </a:p>
        </p:txBody>
      </p:sp>
      <p:sp>
        <p:nvSpPr>
          <p:cNvPr id="105" name="1"/>
          <p:cNvSpPr txBox="1"/>
          <p:nvPr/>
        </p:nvSpPr>
        <p:spPr>
          <a:xfrm>
            <a:off x="2568370" y="2577102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6" name="编辑副标题或者内容"/>
          <p:cNvSpPr txBox="1"/>
          <p:nvPr/>
        </p:nvSpPr>
        <p:spPr>
          <a:xfrm>
            <a:off x="3496195" y="3090063"/>
            <a:ext cx="232230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 spc="17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107" name="线条"/>
          <p:cNvSpPr/>
          <p:nvPr/>
        </p:nvSpPr>
        <p:spPr>
          <a:xfrm flipV="1">
            <a:off x="3201601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54" y="2458671"/>
            <a:ext cx="718633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25753" y="6029725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61874" y="6042602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61874" y="2718297"/>
            <a:ext cx="718634" cy="62266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标题"/>
          <p:cNvSpPr txBox="1"/>
          <p:nvPr/>
        </p:nvSpPr>
        <p:spPr>
          <a:xfrm>
            <a:off x="7685238" y="2703613"/>
            <a:ext cx="24179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开放源代码软件释义</a:t>
            </a:r>
            <a:endParaRPr dirty="0"/>
          </a:p>
        </p:txBody>
      </p:sp>
      <p:sp>
        <p:nvSpPr>
          <p:cNvPr id="113" name="2"/>
          <p:cNvSpPr txBox="1"/>
          <p:nvPr/>
        </p:nvSpPr>
        <p:spPr>
          <a:xfrm>
            <a:off x="6757414" y="2577102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4" name="编辑副标题或者内容"/>
          <p:cNvSpPr txBox="1"/>
          <p:nvPr/>
        </p:nvSpPr>
        <p:spPr>
          <a:xfrm>
            <a:off x="7685238" y="3090063"/>
            <a:ext cx="1059327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 spc="17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meaning</a:t>
            </a:r>
            <a:endParaRPr dirty="0"/>
          </a:p>
        </p:txBody>
      </p:sp>
      <p:sp>
        <p:nvSpPr>
          <p:cNvPr id="115" name="线条"/>
          <p:cNvSpPr/>
          <p:nvPr/>
        </p:nvSpPr>
        <p:spPr>
          <a:xfrm flipV="1">
            <a:off x="7390644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标题"/>
          <p:cNvSpPr txBox="1"/>
          <p:nvPr/>
        </p:nvSpPr>
        <p:spPr>
          <a:xfrm>
            <a:off x="3496195" y="4242538"/>
            <a:ext cx="19011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什么是源代码？</a:t>
            </a:r>
            <a:endParaRPr dirty="0"/>
          </a:p>
        </p:txBody>
      </p:sp>
      <p:sp>
        <p:nvSpPr>
          <p:cNvPr id="117" name="3"/>
          <p:cNvSpPr txBox="1"/>
          <p:nvPr/>
        </p:nvSpPr>
        <p:spPr>
          <a:xfrm>
            <a:off x="2568370" y="4116027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8" name="编辑副标题或者内容"/>
          <p:cNvSpPr txBox="1"/>
          <p:nvPr/>
        </p:nvSpPr>
        <p:spPr>
          <a:xfrm>
            <a:off x="3496195" y="4628988"/>
            <a:ext cx="67627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 spc="17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What</a:t>
            </a:r>
            <a:endParaRPr dirty="0"/>
          </a:p>
        </p:txBody>
      </p:sp>
      <p:sp>
        <p:nvSpPr>
          <p:cNvPr id="119" name="线条"/>
          <p:cNvSpPr/>
          <p:nvPr/>
        </p:nvSpPr>
        <p:spPr>
          <a:xfrm flipV="1">
            <a:off x="3201601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标题"/>
          <p:cNvSpPr txBox="1"/>
          <p:nvPr/>
        </p:nvSpPr>
        <p:spPr>
          <a:xfrm>
            <a:off x="7685238" y="4242538"/>
            <a:ext cx="267637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目前的商业和社会力量</a:t>
            </a:r>
            <a:endParaRPr dirty="0"/>
          </a:p>
        </p:txBody>
      </p:sp>
      <p:sp>
        <p:nvSpPr>
          <p:cNvPr id="121" name="4"/>
          <p:cNvSpPr txBox="1"/>
          <p:nvPr/>
        </p:nvSpPr>
        <p:spPr>
          <a:xfrm>
            <a:off x="6757414" y="4116027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2" name="编辑副标题或者内容"/>
          <p:cNvSpPr txBox="1"/>
          <p:nvPr/>
        </p:nvSpPr>
        <p:spPr>
          <a:xfrm>
            <a:off x="7685238" y="4628988"/>
            <a:ext cx="221060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 spc="17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/>
              <a:t>For</a:t>
            </a:r>
            <a:r>
              <a:rPr lang="zh-CN" altLang="en-US" dirty="0"/>
              <a:t> 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beings</a:t>
            </a:r>
            <a:endParaRPr dirty="0"/>
          </a:p>
        </p:txBody>
      </p:sp>
      <p:sp>
        <p:nvSpPr>
          <p:cNvPr id="123" name="线条"/>
          <p:cNvSpPr/>
          <p:nvPr/>
        </p:nvSpPr>
        <p:spPr>
          <a:xfrm flipV="1">
            <a:off x="7390644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3">
            <a:extLst>
              <a:ext uri="{FF2B5EF4-FFF2-40B4-BE49-F238E27FC236}">
                <a16:creationId xmlns:a16="http://schemas.microsoft.com/office/drawing/2014/main" id="{900080A2-ED3E-A940-9060-D64ABEC8CB5D}"/>
              </a:ext>
            </a:extLst>
          </p:cNvPr>
          <p:cNvSpPr txBox="1"/>
          <p:nvPr/>
        </p:nvSpPr>
        <p:spPr>
          <a:xfrm>
            <a:off x="2568370" y="5486523"/>
            <a:ext cx="590865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altLang="zh-CN" dirty="0">
                <a:solidFill>
                  <a:srgbClr val="FFFFFF"/>
                </a:solidFill>
              </a:rPr>
              <a:t>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8" name="线条">
            <a:extLst>
              <a:ext uri="{FF2B5EF4-FFF2-40B4-BE49-F238E27FC236}">
                <a16:creationId xmlns:a16="http://schemas.microsoft.com/office/drawing/2014/main" id="{0A29403F-4FA3-E24A-A7E5-EABDEAF150DE}"/>
              </a:ext>
            </a:extLst>
          </p:cNvPr>
          <p:cNvSpPr/>
          <p:nvPr/>
        </p:nvSpPr>
        <p:spPr>
          <a:xfrm flipV="1">
            <a:off x="3186574" y="5701101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标题">
            <a:extLst>
              <a:ext uri="{FF2B5EF4-FFF2-40B4-BE49-F238E27FC236}">
                <a16:creationId xmlns:a16="http://schemas.microsoft.com/office/drawing/2014/main" id="{FBBEA5A2-6BF4-B84C-BFC6-C89EDE5EB9B8}"/>
              </a:ext>
            </a:extLst>
          </p:cNvPr>
          <p:cNvSpPr txBox="1"/>
          <p:nvPr/>
        </p:nvSpPr>
        <p:spPr>
          <a:xfrm>
            <a:off x="3462684" y="5783562"/>
            <a:ext cx="24179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开放源代码软件简史</a:t>
            </a:r>
            <a:endParaRPr dirty="0"/>
          </a:p>
        </p:txBody>
      </p:sp>
      <p:sp>
        <p:nvSpPr>
          <p:cNvPr id="30" name="4">
            <a:extLst>
              <a:ext uri="{FF2B5EF4-FFF2-40B4-BE49-F238E27FC236}">
                <a16:creationId xmlns:a16="http://schemas.microsoft.com/office/drawing/2014/main" id="{67374423-790C-E54F-B172-9462C77473BA}"/>
              </a:ext>
            </a:extLst>
          </p:cNvPr>
          <p:cNvSpPr txBox="1"/>
          <p:nvPr/>
        </p:nvSpPr>
        <p:spPr>
          <a:xfrm>
            <a:off x="6757413" y="5469767"/>
            <a:ext cx="590865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altLang="zh-CN" dirty="0">
                <a:solidFill>
                  <a:srgbClr val="FFFFFF"/>
                </a:solidFill>
              </a:rPr>
              <a:t>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1" name="线条">
            <a:extLst>
              <a:ext uri="{FF2B5EF4-FFF2-40B4-BE49-F238E27FC236}">
                <a16:creationId xmlns:a16="http://schemas.microsoft.com/office/drawing/2014/main" id="{1A71EECA-A881-9B44-AC67-181B2690CB22}"/>
              </a:ext>
            </a:extLst>
          </p:cNvPr>
          <p:cNvSpPr/>
          <p:nvPr/>
        </p:nvSpPr>
        <p:spPr>
          <a:xfrm flipV="1">
            <a:off x="7311222" y="5726859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标题">
            <a:extLst>
              <a:ext uri="{FF2B5EF4-FFF2-40B4-BE49-F238E27FC236}">
                <a16:creationId xmlns:a16="http://schemas.microsoft.com/office/drawing/2014/main" id="{DC2B3F6B-3CA3-3246-A4F4-3665BDA2B81F}"/>
              </a:ext>
            </a:extLst>
          </p:cNvPr>
          <p:cNvSpPr txBox="1"/>
          <p:nvPr/>
        </p:nvSpPr>
        <p:spPr>
          <a:xfrm>
            <a:off x="7742156" y="5804412"/>
            <a:ext cx="24179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课程作业与日常沟通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alphaModFix amt="48372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01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30" name="第一模块标题"/>
          <p:cNvSpPr txBox="1"/>
          <p:nvPr/>
        </p:nvSpPr>
        <p:spPr>
          <a:xfrm>
            <a:off x="4853923" y="3878881"/>
            <a:ext cx="224612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意义与理念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文本框 4"/>
          <p:cNvSpPr txBox="1"/>
          <p:nvPr/>
        </p:nvSpPr>
        <p:spPr>
          <a:xfrm>
            <a:off x="4206742" y="4564664"/>
            <a:ext cx="3778516" cy="49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z="1600" spc="1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从现实和理想说起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1580</Words>
  <Application>Microsoft Macintosh PowerPoint</Application>
  <PresentationFormat>宽屏</PresentationFormat>
  <Paragraphs>270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DengXian</vt:lpstr>
      <vt:lpstr>DengXian Light</vt:lpstr>
      <vt:lpstr>Microsoft YaHei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李 建盛</cp:lastModifiedBy>
  <cp:revision>4</cp:revision>
  <dcterms:modified xsi:type="dcterms:W3CDTF">2019-09-02T04:56:07Z</dcterms:modified>
</cp:coreProperties>
</file>